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7" r:id="rId2"/>
    <p:sldId id="274" r:id="rId3"/>
    <p:sldId id="273" r:id="rId4"/>
    <p:sldId id="275" r:id="rId5"/>
    <p:sldId id="259" r:id="rId6"/>
    <p:sldId id="257" r:id="rId7"/>
    <p:sldId id="260" r:id="rId8"/>
    <p:sldId id="263" r:id="rId9"/>
    <p:sldId id="261" r:id="rId10"/>
    <p:sldId id="269" r:id="rId11"/>
    <p:sldId id="262" r:id="rId12"/>
    <p:sldId id="268" r:id="rId13"/>
    <p:sldId id="271" r:id="rId14"/>
    <p:sldId id="264" r:id="rId15"/>
    <p:sldId id="265" r:id="rId16"/>
    <p:sldId id="266" r:id="rId17"/>
    <p:sldId id="276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FF73"/>
    <a:srgbClr val="FF30DB"/>
    <a:srgbClr val="97FC31"/>
    <a:srgbClr val="F7FC5A"/>
    <a:srgbClr val="94FCF1"/>
    <a:srgbClr val="FCA8FB"/>
    <a:srgbClr val="FFE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57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5CB87-DB27-064C-B4DF-90EBBADFA2CC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1CFF6-8B13-2D48-930D-5B063F793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4792F-DCA9-4F9E-84DA-4291FCBCC9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0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3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4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FEA6-DA1F-1340-99CC-CFD2E3EDDDA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8A2B-A39E-8944-AC28-25DDD0BB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restandards.org/wp-content/uploads/Math_Standard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046" y="264461"/>
            <a:ext cx="8287652" cy="771766"/>
          </a:xfrm>
        </p:spPr>
        <p:txBody>
          <a:bodyPr>
            <a:normAutofit/>
          </a:bodyPr>
          <a:lstStyle/>
          <a:p>
            <a:r>
              <a:rPr lang="en-US" b="1" dirty="0" smtClean="0"/>
              <a:t>Picturing Multiplication: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384071" y="5921379"/>
            <a:ext cx="3333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Larry Francis</a:t>
            </a:r>
            <a:br>
              <a:rPr lang="en-US" sz="1600" i="1" dirty="0" smtClean="0"/>
            </a:br>
            <a:r>
              <a:rPr lang="en-US" sz="1600" i="1" dirty="0" smtClean="0"/>
              <a:t>revised </a:t>
            </a:r>
            <a:fld id="{750446B7-36F8-F040-8CA5-EADCDF288075}" type="datetime1">
              <a:rPr lang="en-US" sz="1600" i="1" smtClean="0"/>
              <a:t>8/3/16</a:t>
            </a:fld>
            <a:endParaRPr lang="en-US" sz="1600" i="1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09922" y="1335159"/>
            <a:ext cx="6934309" cy="771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i="1" dirty="0" smtClean="0"/>
              <a:t>from repeated addition</a:t>
            </a:r>
            <a:endParaRPr lang="en-US" sz="3600" b="1" i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09922" y="3506110"/>
            <a:ext cx="6934309" cy="771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i="1" dirty="0" smtClean="0"/>
              <a:t>to asking for arrays</a:t>
            </a:r>
            <a:endParaRPr lang="en-US" sz="3600" b="1" i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112" y="2267093"/>
            <a:ext cx="5811520" cy="1166495"/>
            <a:chOff x="0" y="0"/>
            <a:chExt cx="5812033" cy="1166702"/>
          </a:xfrm>
        </p:grpSpPr>
        <p:grpSp>
          <p:nvGrpSpPr>
            <p:cNvPr id="37" name="Group 36"/>
            <p:cNvGrpSpPr/>
            <p:nvPr/>
          </p:nvGrpSpPr>
          <p:grpSpPr>
            <a:xfrm>
              <a:off x="131323" y="783077"/>
              <a:ext cx="5680710" cy="383625"/>
              <a:chOff x="0" y="0"/>
              <a:chExt cx="9110031" cy="386342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10205" y="0"/>
                <a:ext cx="8899826" cy="386342"/>
                <a:chOff x="0" y="0"/>
                <a:chExt cx="8900246" cy="386910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7383294" y="0"/>
                  <a:ext cx="1516952" cy="386907"/>
                  <a:chOff x="0" y="0"/>
                  <a:chExt cx="1516952" cy="386907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215" name="Group 214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217" name="Group 216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219" name="Rectangle 218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0" name="Rectangle 219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1" name="Rectangle 220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2" name="Rectangle 221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3" name="Rectangle 222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4" name="Rectangle 223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" name="Rectangle 224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Rectangle 225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" name="Rectangle 226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Rectangle 227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18" name="Rectangle 217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216" name="Straight Connector 215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938250" y="0"/>
                    <a:ext cx="578702" cy="386907"/>
                    <a:chOff x="-80883" y="45090"/>
                    <a:chExt cx="578702" cy="387565"/>
                  </a:xfrm>
                  <a:noFill/>
                </p:grpSpPr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 flipV="1">
                      <a:off x="222903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4" name="Text Box 2095"/>
                    <p:cNvSpPr txBox="1"/>
                    <p:nvPr/>
                  </p:nvSpPr>
                  <p:spPr>
                    <a:xfrm>
                      <a:off x="-80883" y="158335"/>
                      <a:ext cx="578702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70</a:t>
                      </a:r>
                    </a:p>
                  </p:txBody>
                </p:sp>
              </p:grp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6152745" y="0"/>
                  <a:ext cx="1562341" cy="382221"/>
                  <a:chOff x="0" y="0"/>
                  <a:chExt cx="1562341" cy="382221"/>
                </a:xfrm>
              </p:grpSpPr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197" name="Group 196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199" name="Group 198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201" name="Rectangle 200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2" name="Rectangle 201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3" name="Rectangle 202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4" name="Rectangle 203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5" name="Rectangle 204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6" name="Rectangle 205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Rectangle 206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8" name="Rectangle 207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9" name="Rectangle 208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0" name="Rectangle 209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00" name="Rectangle 199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898203" y="0"/>
                    <a:ext cx="664138" cy="382221"/>
                    <a:chOff x="-120930" y="45090"/>
                    <a:chExt cx="664138" cy="382869"/>
                  </a:xfrm>
                  <a:noFill/>
                </p:grpSpPr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6" name="Text Box 950"/>
                    <p:cNvSpPr txBox="1"/>
                    <p:nvPr/>
                  </p:nvSpPr>
                  <p:spPr>
                    <a:xfrm>
                      <a:off x="-120930" y="153639"/>
                      <a:ext cx="664138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60</a:t>
                      </a:r>
                    </a:p>
                  </p:txBody>
                </p:sp>
              </p:grp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4927060" y="0"/>
                  <a:ext cx="1512740" cy="380139"/>
                  <a:chOff x="0" y="0"/>
                  <a:chExt cx="1512740" cy="380139"/>
                </a:xfrm>
              </p:grpSpPr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179" name="Group 178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181" name="Group 180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183" name="Rectangle 182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4" name="Rectangle 183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" name="Rectangle 184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6" name="Rectangle 185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7" name="Rectangle 186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8" name="Rectangle 187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9" name="Rectangle 188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0" name="Rectangle 189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1" name="Rectangle 190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2" name="Rectangle 191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82" name="Rectangle 181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6" name="Group 175"/>
                  <p:cNvGrpSpPr/>
                  <p:nvPr/>
                </p:nvGrpSpPr>
                <p:grpSpPr>
                  <a:xfrm>
                    <a:off x="935794" y="0"/>
                    <a:ext cx="576946" cy="380139"/>
                    <a:chOff x="-83339" y="45090"/>
                    <a:chExt cx="576946" cy="380783"/>
                  </a:xfrm>
                  <a:noFill/>
                </p:grpSpPr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8" name="Text Box 1373"/>
                    <p:cNvSpPr txBox="1"/>
                    <p:nvPr/>
                  </p:nvSpPr>
                  <p:spPr>
                    <a:xfrm>
                      <a:off x="-83339" y="151553"/>
                      <a:ext cx="576946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50</a:t>
                      </a:r>
                    </a:p>
                  </p:txBody>
                </p:sp>
              </p:grp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3696511" y="0"/>
                  <a:ext cx="1567423" cy="386910"/>
                  <a:chOff x="0" y="0"/>
                  <a:chExt cx="1567423" cy="386910"/>
                </a:xfrm>
              </p:grpSpPr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161" name="Group 160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163" name="Group 162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165" name="Rectangle 164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6" name="Rectangle 165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Rectangle 166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8" name="Rectangle 167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9" name="Rectangle 168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0" name="Rectangle 169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1" name="Rectangle 170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2" name="Rectangle 171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3" name="Rectangle 172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4" name="Rectangle 173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64" name="Rectangle 163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899879" y="0"/>
                    <a:ext cx="667544" cy="386910"/>
                    <a:chOff x="-119254" y="45090"/>
                    <a:chExt cx="667544" cy="387568"/>
                  </a:xfrm>
                  <a:noFill/>
                </p:grpSpPr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flipV="1">
                      <a:off x="222903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0" name="Text Box 1393"/>
                    <p:cNvSpPr txBox="1"/>
                    <p:nvPr/>
                  </p:nvSpPr>
                  <p:spPr>
                    <a:xfrm>
                      <a:off x="-119254" y="158338"/>
                      <a:ext cx="667544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40</a:t>
                      </a:r>
                    </a:p>
                  </p:txBody>
                </p:sp>
              </p:grpSp>
            </p:grpSp>
            <p:grpSp>
              <p:nvGrpSpPr>
                <p:cNvPr id="100" name="Group 99"/>
                <p:cNvGrpSpPr/>
                <p:nvPr/>
              </p:nvGrpSpPr>
              <p:grpSpPr>
                <a:xfrm>
                  <a:off x="2465962" y="0"/>
                  <a:ext cx="1550986" cy="380029"/>
                  <a:chOff x="0" y="0"/>
                  <a:chExt cx="1550986" cy="380029"/>
                </a:xfrm>
              </p:grpSpPr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145" name="Group 144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147" name="Rectangle 146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8" name="Rectangle 147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9" name="Rectangle 148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0" name="Rectangle 149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1" name="Rectangle 150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2" name="Rectangle 151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3" name="Rectangle 152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4" name="Rectangle 153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5" name="Rectangle 154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6" name="Rectangle 155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46" name="Rectangle 145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907203" y="0"/>
                    <a:ext cx="643783" cy="380029"/>
                    <a:chOff x="-111930" y="45090"/>
                    <a:chExt cx="643783" cy="380673"/>
                  </a:xfrm>
                  <a:noFill/>
                </p:grpSpPr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2" name="Text Box 1412"/>
                    <p:cNvSpPr txBox="1"/>
                    <p:nvPr/>
                  </p:nvSpPr>
                  <p:spPr>
                    <a:xfrm>
                      <a:off x="-111930" y="151443"/>
                      <a:ext cx="643783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</a:p>
                  </p:txBody>
                </p:sp>
              </p:grp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1235413" y="0"/>
                  <a:ext cx="1670913" cy="386091"/>
                  <a:chOff x="0" y="0"/>
                  <a:chExt cx="1670913" cy="386091"/>
                </a:xfrm>
              </p:grpSpPr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125" name="Group 124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127" name="Group 126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129" name="Rectangle 128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0" name="Rectangle 129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1" name="Rectangle 130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2" name="Rectangle 131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" name="Rectangle 132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" name="Rectangle 133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5" name="Rectangle 134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6" name="Rectangle 135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7" name="Rectangle 136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" name="Rectangle 137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8" name="Rectangle 127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806613" y="5"/>
                    <a:ext cx="864300" cy="386086"/>
                    <a:chOff x="-212520" y="45090"/>
                    <a:chExt cx="864300" cy="386698"/>
                  </a:xfrm>
                  <a:noFill/>
                </p:grpSpPr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4" name="Text Box 1471"/>
                    <p:cNvSpPr txBox="1"/>
                    <p:nvPr/>
                  </p:nvSpPr>
                  <p:spPr>
                    <a:xfrm>
                      <a:off x="-212520" y="157497"/>
                      <a:ext cx="864300" cy="274291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</a:p>
                  </p:txBody>
                </p:sp>
              </p:grp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0" y="0"/>
                  <a:ext cx="1555175" cy="366393"/>
                  <a:chOff x="0" y="0"/>
                  <a:chExt cx="1555175" cy="366393"/>
                </a:xfrm>
              </p:grpSpPr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109" name="Group 108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111" name="Rectangle 110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" name="Rectangle 111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" name="Rectangle 112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Rectangle 113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" name="Rectangle 114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" name="Rectangle 115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" name="Rectangle 116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" name="Rectangle 117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" name="Rectangle 118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" name="Rectangle 119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0" name="Rectangle 109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909701" y="5"/>
                    <a:ext cx="645474" cy="366388"/>
                    <a:chOff x="-109432" y="45090"/>
                    <a:chExt cx="645474" cy="366971"/>
                  </a:xfrm>
                  <a:noFill/>
                </p:grpSpPr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6" name="Text Box 1493"/>
                    <p:cNvSpPr txBox="1"/>
                    <p:nvPr/>
                  </p:nvSpPr>
                  <p:spPr>
                    <a:xfrm>
                      <a:off x="-109432" y="137771"/>
                      <a:ext cx="645474" cy="27429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</a:p>
                  </p:txBody>
                </p:sp>
              </p:grpSp>
            </p:grpSp>
          </p:grpSp>
          <p:grpSp>
            <p:nvGrpSpPr>
              <p:cNvPr id="93" name="Group 92"/>
              <p:cNvGrpSpPr/>
              <p:nvPr/>
            </p:nvGrpSpPr>
            <p:grpSpPr>
              <a:xfrm>
                <a:off x="0" y="5"/>
                <a:ext cx="411480" cy="366389"/>
                <a:chOff x="0" y="45090"/>
                <a:chExt cx="411480" cy="366971"/>
              </a:xfrm>
              <a:noFill/>
            </p:grpSpPr>
            <p:sp>
              <p:nvSpPr>
                <p:cNvPr id="94" name="Text Box 1495"/>
                <p:cNvSpPr txBox="1"/>
                <p:nvPr/>
              </p:nvSpPr>
              <p:spPr>
                <a:xfrm>
                  <a:off x="0" y="137771"/>
                  <a:ext cx="411480" cy="274290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effectLst/>
                      <a:latin typeface="Verdana"/>
                      <a:ea typeface="Times New Roman"/>
                      <a:cs typeface="Times New Roman"/>
                    </a:rPr>
                    <a:t>0</a:t>
                  </a:r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207932" y="45090"/>
                  <a:ext cx="0" cy="137160"/>
                </a:xfrm>
                <a:prstGeom prst="line">
                  <a:avLst/>
                </a:prstGeom>
                <a:grpFill/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37"/>
            <p:cNvGrpSpPr/>
            <p:nvPr/>
          </p:nvGrpSpPr>
          <p:grpSpPr>
            <a:xfrm>
              <a:off x="257783" y="418290"/>
              <a:ext cx="3234082" cy="740410"/>
              <a:chOff x="0" y="-1"/>
              <a:chExt cx="3234323" cy="740411"/>
            </a:xfrm>
          </p:grpSpPr>
          <p:grpSp>
            <p:nvGrpSpPr>
              <p:cNvPr id="74" name="Group 73"/>
              <p:cNvGrpSpPr>
                <a:grpSpLocks noChangeAspect="1"/>
              </p:cNvGrpSpPr>
              <p:nvPr/>
            </p:nvGrpSpPr>
            <p:grpSpPr>
              <a:xfrm>
                <a:off x="0" y="-1"/>
                <a:ext cx="548640" cy="740411"/>
                <a:chOff x="0" y="0"/>
                <a:chExt cx="1591406" cy="1562100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rot="16200000">
                  <a:off x="29307" y="1"/>
                  <a:ext cx="1562099" cy="156209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74"/>
              <p:cNvGrpSpPr>
                <a:grpSpLocks noChangeAspect="1"/>
              </p:cNvGrpSpPr>
              <p:nvPr/>
            </p:nvGrpSpPr>
            <p:grpSpPr>
              <a:xfrm>
                <a:off x="545911" y="-1"/>
                <a:ext cx="541654" cy="740411"/>
                <a:chOff x="0" y="-3"/>
                <a:chExt cx="1571627" cy="1562103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rot="16200000">
                  <a:off x="9525" y="-3"/>
                  <a:ext cx="1562102" cy="156210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5"/>
              <p:cNvGrpSpPr>
                <a:grpSpLocks noChangeAspect="1"/>
              </p:cNvGrpSpPr>
              <p:nvPr/>
            </p:nvGrpSpPr>
            <p:grpSpPr>
              <a:xfrm>
                <a:off x="1084997" y="-1"/>
                <a:ext cx="541654" cy="740411"/>
                <a:chOff x="0" y="-3"/>
                <a:chExt cx="1571627" cy="1562103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rot="16200000">
                  <a:off x="9525" y="-3"/>
                  <a:ext cx="1562102" cy="156210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76"/>
              <p:cNvGrpSpPr>
                <a:grpSpLocks noChangeAspect="1"/>
              </p:cNvGrpSpPr>
              <p:nvPr/>
            </p:nvGrpSpPr>
            <p:grpSpPr>
              <a:xfrm>
                <a:off x="1624084" y="-1"/>
                <a:ext cx="541655" cy="740411"/>
                <a:chOff x="0" y="-3"/>
                <a:chExt cx="1571625" cy="1562103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0" y="-3"/>
                  <a:ext cx="1562099" cy="156210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rot="16200000">
                  <a:off x="9525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77"/>
              <p:cNvGrpSpPr>
                <a:grpSpLocks noChangeAspect="1"/>
              </p:cNvGrpSpPr>
              <p:nvPr/>
            </p:nvGrpSpPr>
            <p:grpSpPr>
              <a:xfrm>
                <a:off x="2156347" y="-1"/>
                <a:ext cx="541655" cy="740411"/>
                <a:chOff x="0" y="-3"/>
                <a:chExt cx="1571625" cy="1562103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0" y="-3"/>
                  <a:ext cx="1562099" cy="156210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rot="16200000">
                  <a:off x="9525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78"/>
              <p:cNvGrpSpPr>
                <a:grpSpLocks noChangeAspect="1"/>
              </p:cNvGrpSpPr>
              <p:nvPr/>
            </p:nvGrpSpPr>
            <p:grpSpPr>
              <a:xfrm>
                <a:off x="2686534" y="-1"/>
                <a:ext cx="547789" cy="740411"/>
                <a:chOff x="-16270" y="-2"/>
                <a:chExt cx="1587895" cy="1562102"/>
              </a:xfrm>
            </p:grpSpPr>
            <p:sp>
              <p:nvSpPr>
                <p:cNvPr id="80" name="Arc 79"/>
                <p:cNvSpPr/>
                <p:nvPr/>
              </p:nvSpPr>
              <p:spPr>
                <a:xfrm>
                  <a:off x="-16270" y="0"/>
                  <a:ext cx="1562102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 rot="16200000">
                  <a:off x="9524" y="-1"/>
                  <a:ext cx="1562102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39885" y="0"/>
              <a:ext cx="523875" cy="785012"/>
              <a:chOff x="0" y="0"/>
              <a:chExt cx="523875" cy="785012"/>
            </a:xfrm>
          </p:grpSpPr>
          <p:sp>
            <p:nvSpPr>
              <p:cNvPr id="72" name="Text Box 2492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1x7</a:t>
                </a: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0" y="0"/>
              <a:ext cx="523875" cy="785012"/>
              <a:chOff x="0" y="0"/>
              <a:chExt cx="523875" cy="785012"/>
            </a:xfrm>
          </p:grpSpPr>
          <p:sp>
            <p:nvSpPr>
              <p:cNvPr id="70" name="Text Box 2499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0x7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1079770" y="0"/>
              <a:ext cx="523875" cy="785012"/>
              <a:chOff x="0" y="0"/>
              <a:chExt cx="523875" cy="785012"/>
            </a:xfrm>
          </p:grpSpPr>
          <p:sp>
            <p:nvSpPr>
              <p:cNvPr id="68" name="Text Box 2502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2x7</a:t>
                </a: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1619655" y="0"/>
              <a:ext cx="523875" cy="785012"/>
              <a:chOff x="0" y="0"/>
              <a:chExt cx="523875" cy="785012"/>
            </a:xfrm>
          </p:grpSpPr>
          <p:sp>
            <p:nvSpPr>
              <p:cNvPr id="66" name="Text Box 2505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3x7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159540" y="0"/>
              <a:ext cx="523875" cy="785012"/>
              <a:chOff x="0" y="0"/>
              <a:chExt cx="523875" cy="785012"/>
            </a:xfrm>
          </p:grpSpPr>
          <p:sp>
            <p:nvSpPr>
              <p:cNvPr id="64" name="Text Box 2508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4x7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2689698" y="0"/>
              <a:ext cx="523875" cy="785012"/>
              <a:chOff x="0" y="0"/>
              <a:chExt cx="523875" cy="785012"/>
            </a:xfrm>
          </p:grpSpPr>
          <p:sp>
            <p:nvSpPr>
              <p:cNvPr id="62" name="Text Box 2511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5x7</a:t>
                </a: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3224719" y="0"/>
              <a:ext cx="523875" cy="785012"/>
              <a:chOff x="0" y="0"/>
              <a:chExt cx="523875" cy="785012"/>
            </a:xfrm>
          </p:grpSpPr>
          <p:sp>
            <p:nvSpPr>
              <p:cNvPr id="60" name="Text Box 2514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6x7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0" name="Picture 229" descr="6x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378" y="4382464"/>
            <a:ext cx="2135272" cy="17890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812075" y="1054947"/>
            <a:ext cx="1159302" cy="3786379"/>
            <a:chOff x="7264580" y="1581505"/>
            <a:chExt cx="1159302" cy="3786379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4582" y="1581505"/>
              <a:ext cx="1159297" cy="52542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4580" y="2233697"/>
              <a:ext cx="1159297" cy="525420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4581" y="2885888"/>
              <a:ext cx="1159297" cy="525420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4582" y="3538081"/>
              <a:ext cx="1159297" cy="52542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4583" y="4190273"/>
              <a:ext cx="1159299" cy="52542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4584" y="4842464"/>
              <a:ext cx="1159298" cy="525420"/>
            </a:xfrm>
            <a:prstGeom prst="rect">
              <a:avLst/>
            </a:prstGeom>
          </p:spPr>
        </p:pic>
      </p:grpSp>
      <p:grpSp>
        <p:nvGrpSpPr>
          <p:cNvPr id="242" name="Group 241"/>
          <p:cNvGrpSpPr/>
          <p:nvPr/>
        </p:nvGrpSpPr>
        <p:grpSpPr>
          <a:xfrm>
            <a:off x="6491379" y="1164233"/>
            <a:ext cx="2238748" cy="4515002"/>
            <a:chOff x="1835486" y="1766116"/>
            <a:chExt cx="2238748" cy="4515002"/>
          </a:xfrm>
        </p:grpSpPr>
        <p:sp>
          <p:nvSpPr>
            <p:cNvPr id="243" name="TextBox 9"/>
            <p:cNvSpPr txBox="1"/>
            <p:nvPr/>
          </p:nvSpPr>
          <p:spPr>
            <a:xfrm>
              <a:off x="2488621" y="1766116"/>
              <a:ext cx="1585613" cy="5376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4" name="TextBox 10"/>
            <p:cNvSpPr txBox="1"/>
            <p:nvPr/>
          </p:nvSpPr>
          <p:spPr>
            <a:xfrm>
              <a:off x="2488621" y="2415864"/>
              <a:ext cx="1585613" cy="5376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5" name="TextBox 11"/>
            <p:cNvSpPr txBox="1"/>
            <p:nvPr/>
          </p:nvSpPr>
          <p:spPr>
            <a:xfrm>
              <a:off x="2488621" y="3065612"/>
              <a:ext cx="1585613" cy="5376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6" name="TextBox 12"/>
            <p:cNvSpPr txBox="1"/>
            <p:nvPr/>
          </p:nvSpPr>
          <p:spPr>
            <a:xfrm>
              <a:off x="2488621" y="3715360"/>
              <a:ext cx="1585613" cy="5376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7" name="TextBox 13"/>
            <p:cNvSpPr txBox="1"/>
            <p:nvPr/>
          </p:nvSpPr>
          <p:spPr>
            <a:xfrm>
              <a:off x="2488621" y="4365108"/>
              <a:ext cx="1585613" cy="5376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8" name="TextBox 14"/>
            <p:cNvSpPr txBox="1"/>
            <p:nvPr/>
          </p:nvSpPr>
          <p:spPr>
            <a:xfrm>
              <a:off x="2488621" y="5014855"/>
              <a:ext cx="1585613" cy="5376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9" name="TextBox 15"/>
            <p:cNvSpPr txBox="1"/>
            <p:nvPr/>
          </p:nvSpPr>
          <p:spPr>
            <a:xfrm>
              <a:off x="1835486" y="5743477"/>
              <a:ext cx="2050714" cy="5376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30 + 12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0" name="Straight Connector 249"/>
            <p:cNvCxnSpPr/>
            <p:nvPr/>
          </p:nvCxnSpPr>
          <p:spPr>
            <a:xfrm>
              <a:off x="2330333" y="5655791"/>
              <a:ext cx="14173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45947" y="4382511"/>
            <a:ext cx="1795332" cy="1793627"/>
            <a:chOff x="3765475" y="4427334"/>
            <a:chExt cx="1795332" cy="1793627"/>
          </a:xfrm>
        </p:grpSpPr>
        <p:grpSp>
          <p:nvGrpSpPr>
            <p:cNvPr id="252" name="Group 109"/>
            <p:cNvGrpSpPr>
              <a:grpSpLocks/>
            </p:cNvGrpSpPr>
            <p:nvPr/>
          </p:nvGrpSpPr>
          <p:grpSpPr bwMode="auto">
            <a:xfrm>
              <a:off x="3773086" y="4433240"/>
              <a:ext cx="1787721" cy="1787721"/>
              <a:chOff x="945" y="829"/>
              <a:chExt cx="5670" cy="5670"/>
            </a:xfrm>
          </p:grpSpPr>
          <p:sp>
            <p:nvSpPr>
              <p:cNvPr id="257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945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1512" y="829"/>
                <a:ext cx="567" cy="567"/>
              </a:xfrm>
              <a:prstGeom prst="rect">
                <a:avLst/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2079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2646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3213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3780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4347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4914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5481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6048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945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1512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2079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2646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3213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3780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4347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4914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5481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6048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945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1512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2079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2646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3213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3780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4347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4914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5481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6048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945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1512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2079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2646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213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3780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4347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4914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5481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6048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945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1512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2079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2646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3213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3780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4347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4914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5481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6048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945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512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2079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2646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Rectangle 164"/>
              <p:cNvSpPr>
                <a:spLocks noChangeAspect="1" noChangeArrowheads="1"/>
              </p:cNvSpPr>
              <p:nvPr/>
            </p:nvSpPr>
            <p:spPr bwMode="auto">
              <a:xfrm>
                <a:off x="3213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3780" y="3664"/>
                <a:ext cx="567" cy="567"/>
              </a:xfrm>
              <a:prstGeom prst="rect">
                <a:avLst/>
              </a:prstGeom>
              <a:solidFill>
                <a:srgbClr val="FF00FF">
                  <a:alpha val="56000"/>
                </a:srgbClr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4914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5481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6048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Rectangle 170"/>
              <p:cNvSpPr>
                <a:spLocks noChangeAspect="1" noChangeArrowheads="1"/>
              </p:cNvSpPr>
              <p:nvPr/>
            </p:nvSpPr>
            <p:spPr bwMode="auto">
              <a:xfrm>
                <a:off x="945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Rectangle 171"/>
              <p:cNvSpPr>
                <a:spLocks noChangeAspect="1" noChangeArrowheads="1"/>
              </p:cNvSpPr>
              <p:nvPr/>
            </p:nvSpPr>
            <p:spPr bwMode="auto">
              <a:xfrm>
                <a:off x="1512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2079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2646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Rectangle 174"/>
              <p:cNvSpPr>
                <a:spLocks noChangeAspect="1" noChangeArrowheads="1"/>
              </p:cNvSpPr>
              <p:nvPr/>
            </p:nvSpPr>
            <p:spPr bwMode="auto">
              <a:xfrm>
                <a:off x="3213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3780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4347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4914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Rectangle 178"/>
              <p:cNvSpPr>
                <a:spLocks noChangeAspect="1" noChangeArrowheads="1"/>
              </p:cNvSpPr>
              <p:nvPr/>
            </p:nvSpPr>
            <p:spPr bwMode="auto">
              <a:xfrm>
                <a:off x="5481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6048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945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1512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2079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2646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Rectangle 184"/>
              <p:cNvSpPr>
                <a:spLocks noChangeAspect="1" noChangeArrowheads="1"/>
              </p:cNvSpPr>
              <p:nvPr/>
            </p:nvSpPr>
            <p:spPr bwMode="auto">
              <a:xfrm>
                <a:off x="3213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3780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4347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4914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Rectangle 188"/>
              <p:cNvSpPr>
                <a:spLocks noChangeAspect="1" noChangeArrowheads="1"/>
              </p:cNvSpPr>
              <p:nvPr/>
            </p:nvSpPr>
            <p:spPr bwMode="auto">
              <a:xfrm>
                <a:off x="5481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Rectangle 189"/>
              <p:cNvSpPr>
                <a:spLocks noChangeAspect="1" noChangeArrowheads="1"/>
              </p:cNvSpPr>
              <p:nvPr/>
            </p:nvSpPr>
            <p:spPr bwMode="auto">
              <a:xfrm>
                <a:off x="6048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945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Rectangle 191"/>
              <p:cNvSpPr>
                <a:spLocks noChangeAspect="1" noChangeArrowheads="1"/>
              </p:cNvSpPr>
              <p:nvPr/>
            </p:nvSpPr>
            <p:spPr bwMode="auto">
              <a:xfrm>
                <a:off x="1512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2079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Rectangle 193"/>
              <p:cNvSpPr>
                <a:spLocks noChangeAspect="1" noChangeArrowheads="1"/>
              </p:cNvSpPr>
              <p:nvPr/>
            </p:nvSpPr>
            <p:spPr bwMode="auto">
              <a:xfrm>
                <a:off x="2646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3213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3780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4347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4914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5481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6048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Rectangle 200"/>
              <p:cNvSpPr>
                <a:spLocks noChangeAspect="1" noChangeArrowheads="1"/>
              </p:cNvSpPr>
              <p:nvPr/>
            </p:nvSpPr>
            <p:spPr bwMode="auto">
              <a:xfrm>
                <a:off x="945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Rectangle 201"/>
              <p:cNvSpPr>
                <a:spLocks noChangeAspect="1" noChangeArrowheads="1"/>
              </p:cNvSpPr>
              <p:nvPr/>
            </p:nvSpPr>
            <p:spPr bwMode="auto">
              <a:xfrm>
                <a:off x="1512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Rectangle 202"/>
              <p:cNvSpPr>
                <a:spLocks noChangeAspect="1" noChangeArrowheads="1"/>
              </p:cNvSpPr>
              <p:nvPr/>
            </p:nvSpPr>
            <p:spPr bwMode="auto">
              <a:xfrm>
                <a:off x="2079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Rectangle 203"/>
              <p:cNvSpPr>
                <a:spLocks noChangeAspect="1" noChangeArrowheads="1"/>
              </p:cNvSpPr>
              <p:nvPr/>
            </p:nvSpPr>
            <p:spPr bwMode="auto">
              <a:xfrm>
                <a:off x="2646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Rectangle 204"/>
              <p:cNvSpPr>
                <a:spLocks noChangeAspect="1" noChangeArrowheads="1"/>
              </p:cNvSpPr>
              <p:nvPr/>
            </p:nvSpPr>
            <p:spPr bwMode="auto">
              <a:xfrm>
                <a:off x="3213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Rectangle 205"/>
              <p:cNvSpPr>
                <a:spLocks noChangeAspect="1" noChangeArrowheads="1"/>
              </p:cNvSpPr>
              <p:nvPr/>
            </p:nvSpPr>
            <p:spPr bwMode="auto">
              <a:xfrm>
                <a:off x="3780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Rectangle 206"/>
              <p:cNvSpPr>
                <a:spLocks noChangeAspect="1" noChangeArrowheads="1"/>
              </p:cNvSpPr>
              <p:nvPr/>
            </p:nvSpPr>
            <p:spPr bwMode="auto">
              <a:xfrm>
                <a:off x="4347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Rectangle 207"/>
              <p:cNvSpPr>
                <a:spLocks noChangeAspect="1" noChangeArrowheads="1"/>
              </p:cNvSpPr>
              <p:nvPr/>
            </p:nvSpPr>
            <p:spPr bwMode="auto">
              <a:xfrm>
                <a:off x="4914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Rectangle 208"/>
              <p:cNvSpPr>
                <a:spLocks noChangeAspect="1" noChangeArrowheads="1"/>
              </p:cNvSpPr>
              <p:nvPr/>
            </p:nvSpPr>
            <p:spPr bwMode="auto">
              <a:xfrm>
                <a:off x="5481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Rectangle 209"/>
              <p:cNvSpPr>
                <a:spLocks noChangeAspect="1" noChangeArrowheads="1"/>
              </p:cNvSpPr>
              <p:nvPr/>
            </p:nvSpPr>
            <p:spPr bwMode="auto">
              <a:xfrm>
                <a:off x="6048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7" name="Group 210"/>
              <p:cNvGrpSpPr>
                <a:grpSpLocks/>
              </p:cNvGrpSpPr>
              <p:nvPr/>
            </p:nvGrpSpPr>
            <p:grpSpPr bwMode="auto">
              <a:xfrm>
                <a:off x="945" y="829"/>
                <a:ext cx="5670" cy="5670"/>
                <a:chOff x="945" y="829"/>
                <a:chExt cx="5670" cy="5670"/>
              </a:xfrm>
            </p:grpSpPr>
            <p:sp>
              <p:nvSpPr>
                <p:cNvPr id="358" name="Rectangle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945" y="829"/>
                  <a:ext cx="2835" cy="2835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Rectangle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3780" y="3664"/>
                  <a:ext cx="2835" cy="2835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4326" y="3664"/>
                <a:ext cx="567" cy="567"/>
              </a:xfrm>
              <a:prstGeom prst="rect">
                <a:avLst/>
              </a:prstGeom>
              <a:solidFill>
                <a:srgbClr val="FF00FF">
                  <a:alpha val="56000"/>
                </a:srgbClr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3" name="Rectangle 213"/>
            <p:cNvSpPr>
              <a:spLocks noChangeArrowheads="1"/>
            </p:cNvSpPr>
            <p:nvPr/>
          </p:nvSpPr>
          <p:spPr bwMode="auto">
            <a:xfrm>
              <a:off x="3765475" y="4433240"/>
              <a:ext cx="893015" cy="879484"/>
            </a:xfrm>
            <a:prstGeom prst="rect">
              <a:avLst/>
            </a:prstGeom>
            <a:solidFill>
              <a:srgbClr val="92FF73">
                <a:alpha val="6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Rectangle 215"/>
            <p:cNvSpPr>
              <a:spLocks noChangeArrowheads="1"/>
            </p:cNvSpPr>
            <p:nvPr/>
          </p:nvSpPr>
          <p:spPr bwMode="auto">
            <a:xfrm>
              <a:off x="4671391" y="4427334"/>
              <a:ext cx="175897" cy="886250"/>
            </a:xfrm>
            <a:prstGeom prst="rect">
              <a:avLst/>
            </a:prstGeom>
            <a:solidFill>
              <a:srgbClr val="0000FF">
                <a:alpha val="60000"/>
              </a:srgbClr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" name="Rectangle 215"/>
            <p:cNvSpPr>
              <a:spLocks noChangeArrowheads="1"/>
            </p:cNvSpPr>
            <p:nvPr/>
          </p:nvSpPr>
          <p:spPr bwMode="auto">
            <a:xfrm>
              <a:off x="4845719" y="4427334"/>
              <a:ext cx="175897" cy="886250"/>
            </a:xfrm>
            <a:prstGeom prst="rect">
              <a:avLst/>
            </a:prstGeom>
            <a:solidFill>
              <a:srgbClr val="0000FF">
                <a:alpha val="60000"/>
              </a:srgbClr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Rectangle 215"/>
            <p:cNvSpPr>
              <a:spLocks noChangeArrowheads="1"/>
            </p:cNvSpPr>
            <p:nvPr/>
          </p:nvSpPr>
          <p:spPr bwMode="auto">
            <a:xfrm rot="5400000">
              <a:off x="4120651" y="4974800"/>
              <a:ext cx="175897" cy="886250"/>
            </a:xfrm>
            <a:prstGeom prst="rect">
              <a:avLst/>
            </a:prstGeom>
            <a:solidFill>
              <a:srgbClr val="0000FF">
                <a:alpha val="60000"/>
              </a:srgbClr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94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300" y="715420"/>
            <a:ext cx="6627401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Multiplication as area</a:t>
            </a:r>
            <a:endParaRPr lang="en-US" sz="3600" b="1" dirty="0"/>
          </a:p>
        </p:txBody>
      </p:sp>
      <p:sp>
        <p:nvSpPr>
          <p:cNvPr id="54" name="Left Brace 53"/>
          <p:cNvSpPr/>
          <p:nvPr/>
        </p:nvSpPr>
        <p:spPr>
          <a:xfrm>
            <a:off x="3638862" y="4481665"/>
            <a:ext cx="152400" cy="1097280"/>
          </a:xfrm>
          <a:prstGeom prst="leftBrace">
            <a:avLst>
              <a:gd name="adj1" fmla="val 91091"/>
              <a:gd name="adj2" fmla="val 495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e 54"/>
          <p:cNvSpPr/>
          <p:nvPr/>
        </p:nvSpPr>
        <p:spPr>
          <a:xfrm rot="16200000">
            <a:off x="4483847" y="5112392"/>
            <a:ext cx="152400" cy="1269580"/>
          </a:xfrm>
          <a:prstGeom prst="leftBrace">
            <a:avLst>
              <a:gd name="adj1" fmla="val 91091"/>
              <a:gd name="adj2" fmla="val 495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TextBox 2048"/>
          <p:cNvSpPr txBox="1"/>
          <p:nvPr/>
        </p:nvSpPr>
        <p:spPr>
          <a:xfrm>
            <a:off x="3285644" y="4784531"/>
            <a:ext cx="3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382815" y="5790214"/>
            <a:ext cx="3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7</a:t>
            </a:r>
            <a:endParaRPr lang="en-US" sz="2400" b="1" dirty="0"/>
          </a:p>
        </p:txBody>
      </p:sp>
      <p:grpSp>
        <p:nvGrpSpPr>
          <p:cNvPr id="2057" name="Group 2056"/>
          <p:cNvGrpSpPr/>
          <p:nvPr/>
        </p:nvGrpSpPr>
        <p:grpSpPr>
          <a:xfrm>
            <a:off x="779743" y="2748430"/>
            <a:ext cx="7572958" cy="775595"/>
            <a:chOff x="779743" y="3456425"/>
            <a:chExt cx="7572958" cy="775595"/>
          </a:xfrm>
        </p:grpSpPr>
        <p:sp>
          <p:nvSpPr>
            <p:cNvPr id="60" name="Left Brace 59"/>
            <p:cNvSpPr/>
            <p:nvPr/>
          </p:nvSpPr>
          <p:spPr>
            <a:xfrm rot="16200000">
              <a:off x="4378480" y="-142312"/>
              <a:ext cx="375484" cy="7572958"/>
            </a:xfrm>
            <a:prstGeom prst="leftBrace">
              <a:avLst>
                <a:gd name="adj1" fmla="val 91091"/>
                <a:gd name="adj2" fmla="val 4956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TextBox 2052"/>
            <p:cNvSpPr txBox="1"/>
            <p:nvPr/>
          </p:nvSpPr>
          <p:spPr>
            <a:xfrm>
              <a:off x="3721029" y="3831910"/>
              <a:ext cx="1666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6 copies of 7</a:t>
              </a:r>
              <a:endParaRPr lang="en-US" sz="2000" dirty="0"/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784107" y="2196752"/>
            <a:ext cx="1263735" cy="510294"/>
            <a:chOff x="124413" y="3347410"/>
            <a:chExt cx="1263735" cy="510294"/>
          </a:xfrm>
        </p:grpSpPr>
        <p:sp>
          <p:nvSpPr>
            <p:cNvPr id="63" name="Left Brace 62"/>
            <p:cNvSpPr/>
            <p:nvPr/>
          </p:nvSpPr>
          <p:spPr>
            <a:xfrm rot="16200000">
              <a:off x="673988" y="2797835"/>
              <a:ext cx="164586" cy="126373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TextBox 2053"/>
            <p:cNvSpPr txBox="1"/>
            <p:nvPr/>
          </p:nvSpPr>
          <p:spPr>
            <a:xfrm>
              <a:off x="330270" y="3488372"/>
              <a:ext cx="822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79742" y="1985956"/>
            <a:ext cx="1268098" cy="182880"/>
            <a:chOff x="3179689" y="4840248"/>
            <a:chExt cx="1268098" cy="182880"/>
          </a:xfrm>
          <a:solidFill>
            <a:srgbClr val="97FC31"/>
          </a:solidFill>
        </p:grpSpPr>
        <p:sp>
          <p:nvSpPr>
            <p:cNvPr id="80" name="Rectangle 79"/>
            <p:cNvSpPr/>
            <p:nvPr/>
          </p:nvSpPr>
          <p:spPr>
            <a:xfrm>
              <a:off x="4087650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26562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72567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906661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60678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4468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79689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041486" y="1985956"/>
            <a:ext cx="1268098" cy="182880"/>
            <a:chOff x="3179689" y="4840248"/>
            <a:chExt cx="1268098" cy="1828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8" name="Rectangle 87"/>
            <p:cNvSpPr/>
            <p:nvPr/>
          </p:nvSpPr>
          <p:spPr>
            <a:xfrm>
              <a:off x="4087650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26562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72567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06661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360678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54468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179689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291481" y="1985956"/>
            <a:ext cx="1268098" cy="182880"/>
            <a:chOff x="3179689" y="4840248"/>
            <a:chExt cx="1268098" cy="18288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6" name="Rectangle 95"/>
            <p:cNvSpPr/>
            <p:nvPr/>
          </p:nvSpPr>
          <p:spPr>
            <a:xfrm>
              <a:off x="4087650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26562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2567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06661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360678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4468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179689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552767" y="1985956"/>
            <a:ext cx="1268098" cy="182880"/>
            <a:chOff x="3179689" y="4840248"/>
            <a:chExt cx="1268098" cy="182880"/>
          </a:xfrm>
          <a:solidFill>
            <a:srgbClr val="FCA8FB"/>
          </a:solidFill>
        </p:grpSpPr>
        <p:sp>
          <p:nvSpPr>
            <p:cNvPr id="104" name="Rectangle 103"/>
            <p:cNvSpPr/>
            <p:nvPr/>
          </p:nvSpPr>
          <p:spPr>
            <a:xfrm>
              <a:off x="4087650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26562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72567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906661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60678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54468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79689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20865" y="1985956"/>
            <a:ext cx="1268098" cy="182880"/>
            <a:chOff x="3179689" y="4840248"/>
            <a:chExt cx="1268098" cy="182880"/>
          </a:xfrm>
          <a:solidFill>
            <a:srgbClr val="94FCF1"/>
          </a:solidFill>
        </p:grpSpPr>
        <p:sp>
          <p:nvSpPr>
            <p:cNvPr id="112" name="Rectangle 111"/>
            <p:cNvSpPr/>
            <p:nvPr/>
          </p:nvSpPr>
          <p:spPr>
            <a:xfrm>
              <a:off x="4087650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26562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72567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906661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360678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54468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179689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088963" y="1985956"/>
            <a:ext cx="1268098" cy="182880"/>
            <a:chOff x="3179689" y="4840248"/>
            <a:chExt cx="1268098" cy="182880"/>
          </a:xfrm>
          <a:solidFill>
            <a:srgbClr val="F7FC5A"/>
          </a:solidFill>
        </p:grpSpPr>
        <p:sp>
          <p:nvSpPr>
            <p:cNvPr id="120" name="Rectangle 119"/>
            <p:cNvSpPr/>
            <p:nvPr/>
          </p:nvSpPr>
          <p:spPr>
            <a:xfrm>
              <a:off x="4087650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26562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72567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906661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360678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544683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179689" y="4840248"/>
              <a:ext cx="182164" cy="18288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053669" y="2405927"/>
            <a:ext cx="1245447" cy="510293"/>
            <a:chOff x="124413" y="3347410"/>
            <a:chExt cx="1263735" cy="510294"/>
          </a:xfrm>
        </p:grpSpPr>
        <p:sp>
          <p:nvSpPr>
            <p:cNvPr id="137" name="Left Brace 136"/>
            <p:cNvSpPr/>
            <p:nvPr/>
          </p:nvSpPr>
          <p:spPr>
            <a:xfrm rot="16200000">
              <a:off x="673988" y="2797835"/>
              <a:ext cx="164586" cy="126373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30270" y="3488372"/>
              <a:ext cx="822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308959" y="2196753"/>
            <a:ext cx="1236303" cy="510293"/>
            <a:chOff x="124413" y="3347410"/>
            <a:chExt cx="1263735" cy="510294"/>
          </a:xfrm>
        </p:grpSpPr>
        <p:sp>
          <p:nvSpPr>
            <p:cNvPr id="140" name="Left Brace 139"/>
            <p:cNvSpPr/>
            <p:nvPr/>
          </p:nvSpPr>
          <p:spPr>
            <a:xfrm rot="16200000">
              <a:off x="673988" y="2797835"/>
              <a:ext cx="164586" cy="126373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30270" y="3488372"/>
              <a:ext cx="822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556915" y="2405927"/>
            <a:ext cx="1254591" cy="510293"/>
            <a:chOff x="124413" y="3347410"/>
            <a:chExt cx="1263735" cy="510294"/>
          </a:xfrm>
        </p:grpSpPr>
        <p:sp>
          <p:nvSpPr>
            <p:cNvPr id="143" name="Left Brace 142"/>
            <p:cNvSpPr/>
            <p:nvPr/>
          </p:nvSpPr>
          <p:spPr>
            <a:xfrm rot="16200000">
              <a:off x="673988" y="2797835"/>
              <a:ext cx="164586" cy="126373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0270" y="3488372"/>
              <a:ext cx="822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820865" y="2196753"/>
            <a:ext cx="1263735" cy="510293"/>
            <a:chOff x="124413" y="3347410"/>
            <a:chExt cx="1263735" cy="510294"/>
          </a:xfrm>
        </p:grpSpPr>
        <p:sp>
          <p:nvSpPr>
            <p:cNvPr id="146" name="Left Brace 145"/>
            <p:cNvSpPr/>
            <p:nvPr/>
          </p:nvSpPr>
          <p:spPr>
            <a:xfrm rot="16200000">
              <a:off x="673988" y="2797835"/>
              <a:ext cx="164586" cy="126373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30270" y="3488372"/>
              <a:ext cx="822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088963" y="2405927"/>
            <a:ext cx="1263735" cy="510293"/>
            <a:chOff x="124413" y="3347410"/>
            <a:chExt cx="1263735" cy="510294"/>
          </a:xfrm>
        </p:grpSpPr>
        <p:sp>
          <p:nvSpPr>
            <p:cNvPr id="149" name="Left Brace 148"/>
            <p:cNvSpPr/>
            <p:nvPr/>
          </p:nvSpPr>
          <p:spPr>
            <a:xfrm rot="16200000">
              <a:off x="673988" y="2797835"/>
              <a:ext cx="164586" cy="126373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30270" y="3488372"/>
              <a:ext cx="822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3912694" y="4481665"/>
            <a:ext cx="1268098" cy="1097280"/>
            <a:chOff x="773388" y="5023128"/>
            <a:chExt cx="1268098" cy="1097280"/>
          </a:xfrm>
        </p:grpSpPr>
        <p:grpSp>
          <p:nvGrpSpPr>
            <p:cNvPr id="154" name="Group 153"/>
            <p:cNvGrpSpPr/>
            <p:nvPr/>
          </p:nvGrpSpPr>
          <p:grpSpPr>
            <a:xfrm>
              <a:off x="773388" y="5937528"/>
              <a:ext cx="1268098" cy="182880"/>
              <a:chOff x="3179689" y="4840248"/>
              <a:chExt cx="1268098" cy="182880"/>
            </a:xfrm>
            <a:solidFill>
              <a:srgbClr val="97FC31"/>
            </a:solidFill>
          </p:grpSpPr>
          <p:sp>
            <p:nvSpPr>
              <p:cNvPr id="155" name="Rectangle 154"/>
              <p:cNvSpPr/>
              <p:nvPr/>
            </p:nvSpPr>
            <p:spPr>
              <a:xfrm>
                <a:off x="4087650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26562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72567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906661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360678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54468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3179689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773388" y="5754648"/>
              <a:ext cx="1268098" cy="182880"/>
              <a:chOff x="3179689" y="4840248"/>
              <a:chExt cx="1268098" cy="182880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63" name="Rectangle 162"/>
              <p:cNvSpPr/>
              <p:nvPr/>
            </p:nvSpPr>
            <p:spPr>
              <a:xfrm>
                <a:off x="4087650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26562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72567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906661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360678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54468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179689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773388" y="5571768"/>
              <a:ext cx="1268098" cy="182880"/>
              <a:chOff x="3179689" y="4840248"/>
              <a:chExt cx="1268098" cy="1828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71" name="Rectangle 170"/>
              <p:cNvSpPr/>
              <p:nvPr/>
            </p:nvSpPr>
            <p:spPr>
              <a:xfrm>
                <a:off x="4087650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26562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72567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906661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360678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54468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179689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773388" y="5388888"/>
              <a:ext cx="1268098" cy="182880"/>
              <a:chOff x="3179689" y="4840248"/>
              <a:chExt cx="1268098" cy="182880"/>
            </a:xfrm>
            <a:solidFill>
              <a:srgbClr val="FCA8FB"/>
            </a:solidFill>
          </p:grpSpPr>
          <p:sp>
            <p:nvSpPr>
              <p:cNvPr id="179" name="Rectangle 178"/>
              <p:cNvSpPr/>
              <p:nvPr/>
            </p:nvSpPr>
            <p:spPr>
              <a:xfrm>
                <a:off x="4087650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26562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72567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906661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360678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54468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179689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773388" y="5206008"/>
              <a:ext cx="1268098" cy="182880"/>
              <a:chOff x="3179689" y="4840248"/>
              <a:chExt cx="1268098" cy="182880"/>
            </a:xfrm>
            <a:solidFill>
              <a:srgbClr val="94FCF1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4087650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26562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72567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906661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360678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54468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3179689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773388" y="5023128"/>
              <a:ext cx="1268098" cy="182880"/>
              <a:chOff x="3179689" y="4840248"/>
              <a:chExt cx="1268098" cy="182880"/>
            </a:xfrm>
            <a:solidFill>
              <a:srgbClr val="F7FC5A"/>
            </a:solidFill>
          </p:grpSpPr>
          <p:sp>
            <p:nvSpPr>
              <p:cNvPr id="195" name="Rectangle 194"/>
              <p:cNvSpPr/>
              <p:nvPr/>
            </p:nvSpPr>
            <p:spPr>
              <a:xfrm>
                <a:off x="4087650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26562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72567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906661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360678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544683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179689" y="4840248"/>
                <a:ext cx="182164" cy="18288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4" name="TextBox 203"/>
          <p:cNvSpPr txBox="1"/>
          <p:nvPr/>
        </p:nvSpPr>
        <p:spPr>
          <a:xfrm>
            <a:off x="604601" y="3633834"/>
            <a:ext cx="75744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Stack these up and get a 6 x 7 rectangle:</a:t>
            </a:r>
            <a:endParaRPr lang="en-US" sz="3200" b="1" dirty="0"/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304800" y="13202"/>
            <a:ext cx="8382000" cy="920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 smtClean="0"/>
              <a:t>Asking for arrays we get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4243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233" y="274638"/>
            <a:ext cx="8823782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6 x 7 with base </a:t>
            </a:r>
            <a:r>
              <a:rPr lang="en-US" sz="3600" b="1" dirty="0" smtClean="0"/>
              <a:t>10 blocks </a:t>
            </a:r>
            <a:r>
              <a:rPr lang="en-US" sz="3600" b="1" dirty="0" smtClean="0"/>
              <a:t>(and </a:t>
            </a:r>
            <a:r>
              <a:rPr lang="en-US" sz="3600" b="1" dirty="0" smtClean="0"/>
              <a:t>some base </a:t>
            </a:r>
            <a:r>
              <a:rPr lang="en-US" sz="3600" b="1" dirty="0" smtClean="0"/>
              <a:t>5)</a:t>
            </a:r>
            <a:endParaRPr lang="en-US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2057400"/>
            <a:ext cx="1268098" cy="182880"/>
            <a:chOff x="0" y="0"/>
            <a:chExt cx="1268661" cy="182880"/>
          </a:xfrm>
        </p:grpSpPr>
        <p:sp>
          <p:nvSpPr>
            <p:cNvPr id="12" name="Rectangle 11"/>
            <p:cNvSpPr/>
            <p:nvPr/>
          </p:nvSpPr>
          <p:spPr>
            <a:xfrm>
              <a:off x="908364" y="0"/>
              <a:ext cx="182245" cy="1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6416" y="0"/>
              <a:ext cx="182245" cy="1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6226" y="0"/>
              <a:ext cx="182245" cy="1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7295" y="0"/>
              <a:ext cx="182245" cy="1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1069" y="0"/>
              <a:ext cx="182245" cy="1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156" y="0"/>
              <a:ext cx="182245" cy="1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0"/>
              <a:ext cx="182245" cy="1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07995" y="3677285"/>
            <a:ext cx="1279526" cy="182880"/>
            <a:chOff x="0" y="0"/>
            <a:chExt cx="1281367" cy="18288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5670" cy="18288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7418" y="0"/>
              <a:ext cx="182880" cy="1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98487" y="0"/>
              <a:ext cx="182880" cy="1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1311275" y="3352800"/>
            <a:ext cx="1188085" cy="831850"/>
          </a:xfrm>
          <a:prstGeom prst="rightArrow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replace 5x(1x5)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with 1x(5x5)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Times New Roman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92875" y="3218498"/>
            <a:ext cx="1279525" cy="1100454"/>
            <a:chOff x="0" y="0"/>
            <a:chExt cx="1280795" cy="109728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729406"/>
              <a:ext cx="1280795" cy="182880"/>
              <a:chOff x="0" y="0"/>
              <a:chExt cx="1281367" cy="18288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0" y="0"/>
                <a:ext cx="915670" cy="18288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17418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98487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0" y="0"/>
              <a:ext cx="1280795" cy="182880"/>
              <a:chOff x="0" y="0"/>
              <a:chExt cx="1281367" cy="18288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0" y="0"/>
                <a:ext cx="915670" cy="18288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17418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098487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0" y="179709"/>
              <a:ext cx="1280795" cy="182880"/>
              <a:chOff x="0" y="0"/>
              <a:chExt cx="1281367" cy="18288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0" y="0"/>
                <a:ext cx="915670" cy="18288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17418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098487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0" y="364703"/>
              <a:ext cx="1280795" cy="182880"/>
              <a:chOff x="0" y="0"/>
              <a:chExt cx="1281367" cy="18288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0"/>
                <a:ext cx="915670" cy="18288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17418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98487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544412"/>
              <a:ext cx="1280795" cy="182880"/>
              <a:chOff x="0" y="0"/>
              <a:chExt cx="1281367" cy="18288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0" y="0"/>
                <a:ext cx="915670" cy="18288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17418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98487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0" y="914400"/>
              <a:ext cx="1280795" cy="182880"/>
              <a:chOff x="0" y="0"/>
              <a:chExt cx="1281367" cy="18288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5670" cy="18288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17418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98487" y="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" name="Right Arrow 43"/>
          <p:cNvSpPr/>
          <p:nvPr/>
        </p:nvSpPr>
        <p:spPr>
          <a:xfrm>
            <a:off x="4714452" y="5281295"/>
            <a:ext cx="1188085" cy="831850"/>
          </a:xfrm>
          <a:prstGeom prst="rightArrow">
            <a:avLst/>
          </a:prstGeom>
          <a:noFill/>
          <a:ln w="28575"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replace </a:t>
            </a:r>
            <a:r>
              <a:rPr lang="en-US" sz="9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5x(1+1)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/>
            </a:r>
            <a:br>
              <a:rPr lang="en-US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en-US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with 2x(5x1)</a:t>
            </a:r>
            <a:endParaRPr lang="en-US" sz="1000" dirty="0">
              <a:effectLst/>
              <a:latin typeface="Verdana"/>
              <a:ea typeface="Times New Roman"/>
              <a:cs typeface="Times New Roman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996988" y="5150167"/>
            <a:ext cx="1280161" cy="1094106"/>
            <a:chOff x="0" y="0"/>
            <a:chExt cx="1280890" cy="1094361"/>
          </a:xfrm>
        </p:grpSpPr>
        <p:sp>
          <p:nvSpPr>
            <p:cNvPr id="53" name="Rectangle 52"/>
            <p:cNvSpPr/>
            <p:nvPr/>
          </p:nvSpPr>
          <p:spPr>
            <a:xfrm>
              <a:off x="0" y="177421"/>
              <a:ext cx="915035" cy="91694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0" y="0"/>
              <a:ext cx="914400" cy="18288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14400" y="730155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14400" y="184245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14400" y="361666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14400" y="545911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14400" y="907576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98645" y="730155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98645" y="0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98645" y="184245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98645" y="361666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98645" y="545911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98645" y="907576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14474" y="0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39840" y="5146040"/>
            <a:ext cx="1280160" cy="1102360"/>
            <a:chOff x="0" y="0"/>
            <a:chExt cx="1280890" cy="1102455"/>
          </a:xfrm>
        </p:grpSpPr>
        <p:sp>
          <p:nvSpPr>
            <p:cNvPr id="47" name="Rectangle 46"/>
            <p:cNvSpPr/>
            <p:nvPr/>
          </p:nvSpPr>
          <p:spPr>
            <a:xfrm rot="10800000">
              <a:off x="914400" y="184245"/>
              <a:ext cx="182245" cy="9182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0800000">
              <a:off x="1098645" y="184245"/>
              <a:ext cx="182245" cy="9182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0" y="184245"/>
              <a:ext cx="915035" cy="91694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0" y="0"/>
              <a:ext cx="914400" cy="18288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14400" y="0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98645" y="0"/>
              <a:ext cx="182245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 rot="21000000">
            <a:off x="2743200" y="2133600"/>
            <a:ext cx="182164" cy="1828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5030471" y="1752600"/>
            <a:ext cx="1188085" cy="831850"/>
          </a:xfrm>
          <a:prstGeom prst="rightArrow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make a 1x7 </a:t>
            </a:r>
            <a:br>
              <a:rPr lang="en-US" sz="900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</a:br>
            <a:r>
              <a:rPr lang="en-US" sz="900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rectangular array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Times New Roman"/>
              <a:cs typeface="Times New Roman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4796156" y="3352800"/>
            <a:ext cx="1188085" cy="831850"/>
          </a:xfrm>
          <a:prstGeom prst="rightArrow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stack up 6 rows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Times New Roman"/>
              <a:cs typeface="Times New Roman"/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1371600" y="5281295"/>
            <a:ext cx="1188085" cy="831850"/>
          </a:xfrm>
          <a:prstGeom prst="rightArrow">
            <a:avLst/>
          </a:prstGeom>
          <a:noFill/>
          <a:ln w="28575"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replace </a:t>
            </a:r>
            <a:r>
              <a:rPr lang="en-US" sz="9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5x(1x5)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/>
            </a:r>
            <a:br>
              <a:rPr lang="en-US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en-US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with </a:t>
            </a:r>
            <a:r>
              <a:rPr lang="en-US" sz="9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1x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(</a:t>
            </a:r>
            <a:r>
              <a:rPr lang="en-US" sz="9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5x5)</a:t>
            </a:r>
            <a:endParaRPr lang="en-US" sz="1000" dirty="0">
              <a:effectLst/>
              <a:latin typeface="Verdana"/>
              <a:ea typeface="Times New Roman"/>
              <a:cs typeface="Times New Roman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914400" y="1752600"/>
            <a:ext cx="1188085" cy="831850"/>
          </a:xfrm>
          <a:prstGeom prst="rightArrow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start with 7 </a:t>
            </a:r>
            <a:b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</a:b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of these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 rot="19200000">
            <a:off x="2438400" y="1752600"/>
            <a:ext cx="182164" cy="1828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95600" y="1752600"/>
            <a:ext cx="182164" cy="1828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 rot="18480000">
            <a:off x="3200400" y="1981200"/>
            <a:ext cx="182164" cy="1828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 rot="600000" flipH="1">
            <a:off x="2986294" y="2452827"/>
            <a:ext cx="182164" cy="1828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 rot="3120000" flipH="1">
            <a:off x="2399249" y="2398830"/>
            <a:ext cx="182164" cy="1828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 rot="3120000" flipV="1">
            <a:off x="2323048" y="2017829"/>
            <a:ext cx="182164" cy="1828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67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619" y="274638"/>
            <a:ext cx="5108104" cy="181684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6 x 7 </a:t>
            </a:r>
            <a:r>
              <a:rPr lang="en-US" dirty="0" smtClean="0"/>
              <a:t>= 5x5 + 3x5 + 2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= 25 + 15 + 2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= 42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44619" y="2483632"/>
            <a:ext cx="4276694" cy="3583335"/>
            <a:chOff x="2577222" y="2296892"/>
            <a:chExt cx="4276694" cy="3583335"/>
          </a:xfrm>
        </p:grpSpPr>
        <p:pic>
          <p:nvPicPr>
            <p:cNvPr id="6" name="Picture 5" descr="6x7.jpe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7222" y="2296892"/>
              <a:ext cx="4276694" cy="35833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772454" y="3267936"/>
              <a:ext cx="1045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25</a:t>
              </a:r>
              <a:endParaRPr lang="en-US" sz="5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90601" y="3462983"/>
              <a:ext cx="1045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10</a:t>
              </a:r>
              <a:endParaRPr lang="en-US" sz="5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2454" y="4956897"/>
              <a:ext cx="1045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5</a:t>
              </a:r>
              <a:endParaRPr lang="en-US" sz="5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0601" y="4956897"/>
              <a:ext cx="1045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/>
                <a:t>2</a:t>
              </a:r>
              <a:endParaRPr lang="en-US" sz="5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671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6 x 7 with egg </a:t>
            </a:r>
            <a:r>
              <a:rPr lang="en-US" sz="4000" b="1" dirty="0" smtClean="0"/>
              <a:t>carton arrays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1839409" y="1417637"/>
            <a:ext cx="5465183" cy="5006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9854" y="2987828"/>
            <a:ext cx="1045829" cy="923330"/>
          </a:xfrm>
          <a:prstGeom prst="rect">
            <a:avLst/>
          </a:prstGeom>
          <a:solidFill>
            <a:srgbClr val="97FC31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25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48992" y="2953602"/>
            <a:ext cx="1045829" cy="923330"/>
          </a:xfrm>
          <a:prstGeom prst="rect">
            <a:avLst/>
          </a:prstGeom>
          <a:solidFill>
            <a:srgbClr val="97FC31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10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07930" y="5262379"/>
            <a:ext cx="1045829" cy="923330"/>
          </a:xfrm>
          <a:prstGeom prst="rect">
            <a:avLst/>
          </a:prstGeom>
          <a:solidFill>
            <a:srgbClr val="97FC31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5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30316" y="5262379"/>
            <a:ext cx="1045829" cy="923330"/>
          </a:xfrm>
          <a:prstGeom prst="rect">
            <a:avLst/>
          </a:prstGeom>
          <a:solidFill>
            <a:srgbClr val="97FC31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2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3261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67700" cy="15875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6 x 7 on </a:t>
            </a:r>
            <a:r>
              <a:rPr lang="en-US" sz="4000" b="1" dirty="0" smtClean="0"/>
              <a:t>grid paper</a:t>
            </a:r>
            <a:br>
              <a:rPr lang="en-US" sz="4000" b="1" dirty="0" smtClean="0"/>
            </a:br>
            <a:r>
              <a:rPr lang="en-US" sz="4000" dirty="0" smtClean="0"/>
              <a:t>with </a:t>
            </a:r>
            <a:r>
              <a:rPr lang="en-US" sz="4000" dirty="0" smtClean="0"/>
              <a:t>5x5 squares, </a:t>
            </a:r>
            <a:r>
              <a:rPr lang="en-US" sz="4000" dirty="0" smtClean="0"/>
              <a:t>fives, and ones</a:t>
            </a:r>
            <a:endParaRPr lang="en-US" sz="4000" dirty="0"/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762839" y="2086539"/>
            <a:ext cx="3355975" cy="3355975"/>
            <a:chOff x="945" y="829"/>
            <a:chExt cx="5670" cy="5670"/>
          </a:xfrm>
        </p:grpSpPr>
        <p:sp>
          <p:nvSpPr>
            <p:cNvPr id="30726" name="Rectangle 6"/>
            <p:cNvSpPr>
              <a:spLocks noChangeAspect="1" noChangeArrowheads="1"/>
            </p:cNvSpPr>
            <p:nvPr/>
          </p:nvSpPr>
          <p:spPr bwMode="auto">
            <a:xfrm>
              <a:off x="945" y="829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spect="1" noChangeArrowheads="1"/>
            </p:cNvSpPr>
            <p:nvPr/>
          </p:nvSpPr>
          <p:spPr bwMode="auto">
            <a:xfrm>
              <a:off x="1512" y="829"/>
              <a:ext cx="567" cy="567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Rectangle 8"/>
            <p:cNvSpPr>
              <a:spLocks noChangeAspect="1" noChangeArrowheads="1"/>
            </p:cNvSpPr>
            <p:nvPr/>
          </p:nvSpPr>
          <p:spPr bwMode="auto">
            <a:xfrm>
              <a:off x="2079" y="829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Rectangle 9"/>
            <p:cNvSpPr>
              <a:spLocks noChangeAspect="1" noChangeArrowheads="1"/>
            </p:cNvSpPr>
            <p:nvPr/>
          </p:nvSpPr>
          <p:spPr bwMode="auto">
            <a:xfrm>
              <a:off x="2646" y="829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Rectangle 10"/>
            <p:cNvSpPr>
              <a:spLocks noChangeAspect="1" noChangeArrowheads="1"/>
            </p:cNvSpPr>
            <p:nvPr/>
          </p:nvSpPr>
          <p:spPr bwMode="auto">
            <a:xfrm>
              <a:off x="3213" y="829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Rectangle 11"/>
            <p:cNvSpPr>
              <a:spLocks noChangeAspect="1" noChangeArrowheads="1"/>
            </p:cNvSpPr>
            <p:nvPr/>
          </p:nvSpPr>
          <p:spPr bwMode="auto">
            <a:xfrm>
              <a:off x="3780" y="829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Rectangle 12"/>
            <p:cNvSpPr>
              <a:spLocks noChangeAspect="1" noChangeArrowheads="1"/>
            </p:cNvSpPr>
            <p:nvPr/>
          </p:nvSpPr>
          <p:spPr bwMode="auto">
            <a:xfrm>
              <a:off x="4347" y="829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Rectangle 13"/>
            <p:cNvSpPr>
              <a:spLocks noChangeAspect="1" noChangeArrowheads="1"/>
            </p:cNvSpPr>
            <p:nvPr/>
          </p:nvSpPr>
          <p:spPr bwMode="auto">
            <a:xfrm>
              <a:off x="4914" y="829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spect="1" noChangeArrowheads="1"/>
            </p:cNvSpPr>
            <p:nvPr/>
          </p:nvSpPr>
          <p:spPr bwMode="auto">
            <a:xfrm>
              <a:off x="5481" y="829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Rectangle 15"/>
            <p:cNvSpPr>
              <a:spLocks noChangeAspect="1" noChangeArrowheads="1"/>
            </p:cNvSpPr>
            <p:nvPr/>
          </p:nvSpPr>
          <p:spPr bwMode="auto">
            <a:xfrm>
              <a:off x="6048" y="829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Rectangle 16"/>
            <p:cNvSpPr>
              <a:spLocks noChangeAspect="1" noChangeArrowheads="1"/>
            </p:cNvSpPr>
            <p:nvPr/>
          </p:nvSpPr>
          <p:spPr bwMode="auto">
            <a:xfrm>
              <a:off x="945" y="139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Rectangle 17"/>
            <p:cNvSpPr>
              <a:spLocks noChangeAspect="1" noChangeArrowheads="1"/>
            </p:cNvSpPr>
            <p:nvPr/>
          </p:nvSpPr>
          <p:spPr bwMode="auto">
            <a:xfrm>
              <a:off x="1512" y="139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Rectangle 18"/>
            <p:cNvSpPr>
              <a:spLocks noChangeAspect="1" noChangeArrowheads="1"/>
            </p:cNvSpPr>
            <p:nvPr/>
          </p:nvSpPr>
          <p:spPr bwMode="auto">
            <a:xfrm>
              <a:off x="2079" y="139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19"/>
            <p:cNvSpPr>
              <a:spLocks noChangeAspect="1" noChangeArrowheads="1"/>
            </p:cNvSpPr>
            <p:nvPr/>
          </p:nvSpPr>
          <p:spPr bwMode="auto">
            <a:xfrm>
              <a:off x="2646" y="139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Rectangle 20"/>
            <p:cNvSpPr>
              <a:spLocks noChangeAspect="1" noChangeArrowheads="1"/>
            </p:cNvSpPr>
            <p:nvPr/>
          </p:nvSpPr>
          <p:spPr bwMode="auto">
            <a:xfrm>
              <a:off x="3213" y="139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Rectangle 21"/>
            <p:cNvSpPr>
              <a:spLocks noChangeAspect="1" noChangeArrowheads="1"/>
            </p:cNvSpPr>
            <p:nvPr/>
          </p:nvSpPr>
          <p:spPr bwMode="auto">
            <a:xfrm>
              <a:off x="3780" y="139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Rectangle 22"/>
            <p:cNvSpPr>
              <a:spLocks noChangeAspect="1" noChangeArrowheads="1"/>
            </p:cNvSpPr>
            <p:nvPr/>
          </p:nvSpPr>
          <p:spPr bwMode="auto">
            <a:xfrm>
              <a:off x="4347" y="139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Rectangle 23"/>
            <p:cNvSpPr>
              <a:spLocks noChangeAspect="1" noChangeArrowheads="1"/>
            </p:cNvSpPr>
            <p:nvPr/>
          </p:nvSpPr>
          <p:spPr bwMode="auto">
            <a:xfrm>
              <a:off x="4914" y="139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Rectangle 24"/>
            <p:cNvSpPr>
              <a:spLocks noChangeAspect="1" noChangeArrowheads="1"/>
            </p:cNvSpPr>
            <p:nvPr/>
          </p:nvSpPr>
          <p:spPr bwMode="auto">
            <a:xfrm>
              <a:off x="5481" y="139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Rectangle 25"/>
            <p:cNvSpPr>
              <a:spLocks noChangeAspect="1" noChangeArrowheads="1"/>
            </p:cNvSpPr>
            <p:nvPr/>
          </p:nvSpPr>
          <p:spPr bwMode="auto">
            <a:xfrm>
              <a:off x="6048" y="1396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Rectangle 26"/>
            <p:cNvSpPr>
              <a:spLocks noChangeAspect="1" noChangeArrowheads="1"/>
            </p:cNvSpPr>
            <p:nvPr/>
          </p:nvSpPr>
          <p:spPr bwMode="auto">
            <a:xfrm>
              <a:off x="945" y="1963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Rectangle 27"/>
            <p:cNvSpPr>
              <a:spLocks noChangeAspect="1" noChangeArrowheads="1"/>
            </p:cNvSpPr>
            <p:nvPr/>
          </p:nvSpPr>
          <p:spPr bwMode="auto">
            <a:xfrm>
              <a:off x="1512" y="1963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spect="1" noChangeArrowheads="1"/>
            </p:cNvSpPr>
            <p:nvPr/>
          </p:nvSpPr>
          <p:spPr bwMode="auto">
            <a:xfrm>
              <a:off x="2079" y="1963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spect="1" noChangeArrowheads="1"/>
            </p:cNvSpPr>
            <p:nvPr/>
          </p:nvSpPr>
          <p:spPr bwMode="auto">
            <a:xfrm>
              <a:off x="2646" y="1963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Rectangle 30"/>
            <p:cNvSpPr>
              <a:spLocks noChangeAspect="1" noChangeArrowheads="1"/>
            </p:cNvSpPr>
            <p:nvPr/>
          </p:nvSpPr>
          <p:spPr bwMode="auto">
            <a:xfrm>
              <a:off x="3213" y="1963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Rectangle 31"/>
            <p:cNvSpPr>
              <a:spLocks noChangeAspect="1" noChangeArrowheads="1"/>
            </p:cNvSpPr>
            <p:nvPr/>
          </p:nvSpPr>
          <p:spPr bwMode="auto">
            <a:xfrm>
              <a:off x="3780" y="1963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Rectangle 32"/>
            <p:cNvSpPr>
              <a:spLocks noChangeAspect="1" noChangeArrowheads="1"/>
            </p:cNvSpPr>
            <p:nvPr/>
          </p:nvSpPr>
          <p:spPr bwMode="auto">
            <a:xfrm>
              <a:off x="4347" y="1963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Rectangle 33"/>
            <p:cNvSpPr>
              <a:spLocks noChangeAspect="1" noChangeArrowheads="1"/>
            </p:cNvSpPr>
            <p:nvPr/>
          </p:nvSpPr>
          <p:spPr bwMode="auto">
            <a:xfrm>
              <a:off x="4914" y="1963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spect="1" noChangeArrowheads="1"/>
            </p:cNvSpPr>
            <p:nvPr/>
          </p:nvSpPr>
          <p:spPr bwMode="auto">
            <a:xfrm>
              <a:off x="5481" y="1963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spect="1" noChangeArrowheads="1"/>
            </p:cNvSpPr>
            <p:nvPr/>
          </p:nvSpPr>
          <p:spPr bwMode="auto">
            <a:xfrm>
              <a:off x="6048" y="1963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Rectangle 36"/>
            <p:cNvSpPr>
              <a:spLocks noChangeAspect="1" noChangeArrowheads="1"/>
            </p:cNvSpPr>
            <p:nvPr/>
          </p:nvSpPr>
          <p:spPr bwMode="auto">
            <a:xfrm>
              <a:off x="945" y="2530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Rectangle 37"/>
            <p:cNvSpPr>
              <a:spLocks noChangeAspect="1" noChangeArrowheads="1"/>
            </p:cNvSpPr>
            <p:nvPr/>
          </p:nvSpPr>
          <p:spPr bwMode="auto">
            <a:xfrm>
              <a:off x="1512" y="2530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Rectangle 38"/>
            <p:cNvSpPr>
              <a:spLocks noChangeAspect="1" noChangeArrowheads="1"/>
            </p:cNvSpPr>
            <p:nvPr/>
          </p:nvSpPr>
          <p:spPr bwMode="auto">
            <a:xfrm>
              <a:off x="2079" y="2530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spect="1" noChangeArrowheads="1"/>
            </p:cNvSpPr>
            <p:nvPr/>
          </p:nvSpPr>
          <p:spPr bwMode="auto">
            <a:xfrm>
              <a:off x="2646" y="2530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Rectangle 40"/>
            <p:cNvSpPr>
              <a:spLocks noChangeAspect="1" noChangeArrowheads="1"/>
            </p:cNvSpPr>
            <p:nvPr/>
          </p:nvSpPr>
          <p:spPr bwMode="auto">
            <a:xfrm>
              <a:off x="3213" y="2530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Rectangle 41"/>
            <p:cNvSpPr>
              <a:spLocks noChangeAspect="1" noChangeArrowheads="1"/>
            </p:cNvSpPr>
            <p:nvPr/>
          </p:nvSpPr>
          <p:spPr bwMode="auto">
            <a:xfrm>
              <a:off x="3780" y="2530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Rectangle 42"/>
            <p:cNvSpPr>
              <a:spLocks noChangeAspect="1" noChangeArrowheads="1"/>
            </p:cNvSpPr>
            <p:nvPr/>
          </p:nvSpPr>
          <p:spPr bwMode="auto">
            <a:xfrm>
              <a:off x="4347" y="2530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Rectangle 43"/>
            <p:cNvSpPr>
              <a:spLocks noChangeAspect="1" noChangeArrowheads="1"/>
            </p:cNvSpPr>
            <p:nvPr/>
          </p:nvSpPr>
          <p:spPr bwMode="auto">
            <a:xfrm>
              <a:off x="4914" y="2530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Rectangle 44"/>
            <p:cNvSpPr>
              <a:spLocks noChangeAspect="1" noChangeArrowheads="1"/>
            </p:cNvSpPr>
            <p:nvPr/>
          </p:nvSpPr>
          <p:spPr bwMode="auto">
            <a:xfrm>
              <a:off x="5481" y="2530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Rectangle 45"/>
            <p:cNvSpPr>
              <a:spLocks noChangeAspect="1" noChangeArrowheads="1"/>
            </p:cNvSpPr>
            <p:nvPr/>
          </p:nvSpPr>
          <p:spPr bwMode="auto">
            <a:xfrm>
              <a:off x="6048" y="2530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Rectangle 46"/>
            <p:cNvSpPr>
              <a:spLocks noChangeAspect="1" noChangeArrowheads="1"/>
            </p:cNvSpPr>
            <p:nvPr/>
          </p:nvSpPr>
          <p:spPr bwMode="auto">
            <a:xfrm>
              <a:off x="945" y="3097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Rectangle 47"/>
            <p:cNvSpPr>
              <a:spLocks noChangeAspect="1" noChangeArrowheads="1"/>
            </p:cNvSpPr>
            <p:nvPr/>
          </p:nvSpPr>
          <p:spPr bwMode="auto">
            <a:xfrm>
              <a:off x="1512" y="3097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Rectangle 48"/>
            <p:cNvSpPr>
              <a:spLocks noChangeAspect="1" noChangeArrowheads="1"/>
            </p:cNvSpPr>
            <p:nvPr/>
          </p:nvSpPr>
          <p:spPr bwMode="auto">
            <a:xfrm>
              <a:off x="2079" y="3097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Rectangle 49"/>
            <p:cNvSpPr>
              <a:spLocks noChangeAspect="1" noChangeArrowheads="1"/>
            </p:cNvSpPr>
            <p:nvPr/>
          </p:nvSpPr>
          <p:spPr bwMode="auto">
            <a:xfrm>
              <a:off x="2646" y="3097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Rectangle 50"/>
            <p:cNvSpPr>
              <a:spLocks noChangeAspect="1" noChangeArrowheads="1"/>
            </p:cNvSpPr>
            <p:nvPr/>
          </p:nvSpPr>
          <p:spPr bwMode="auto">
            <a:xfrm>
              <a:off x="3213" y="3097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Rectangle 51"/>
            <p:cNvSpPr>
              <a:spLocks noChangeAspect="1" noChangeArrowheads="1"/>
            </p:cNvSpPr>
            <p:nvPr/>
          </p:nvSpPr>
          <p:spPr bwMode="auto">
            <a:xfrm>
              <a:off x="3780" y="3097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Rectangle 52"/>
            <p:cNvSpPr>
              <a:spLocks noChangeAspect="1" noChangeArrowheads="1"/>
            </p:cNvSpPr>
            <p:nvPr/>
          </p:nvSpPr>
          <p:spPr bwMode="auto">
            <a:xfrm>
              <a:off x="4347" y="3097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Rectangle 53"/>
            <p:cNvSpPr>
              <a:spLocks noChangeAspect="1" noChangeArrowheads="1"/>
            </p:cNvSpPr>
            <p:nvPr/>
          </p:nvSpPr>
          <p:spPr bwMode="auto">
            <a:xfrm>
              <a:off x="4914" y="3097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Rectangle 54"/>
            <p:cNvSpPr>
              <a:spLocks noChangeAspect="1" noChangeArrowheads="1"/>
            </p:cNvSpPr>
            <p:nvPr/>
          </p:nvSpPr>
          <p:spPr bwMode="auto">
            <a:xfrm>
              <a:off x="5481" y="3097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Rectangle 55"/>
            <p:cNvSpPr>
              <a:spLocks noChangeAspect="1" noChangeArrowheads="1"/>
            </p:cNvSpPr>
            <p:nvPr/>
          </p:nvSpPr>
          <p:spPr bwMode="auto">
            <a:xfrm>
              <a:off x="6048" y="3097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Rectangle 56"/>
            <p:cNvSpPr>
              <a:spLocks noChangeAspect="1" noChangeArrowheads="1"/>
            </p:cNvSpPr>
            <p:nvPr/>
          </p:nvSpPr>
          <p:spPr bwMode="auto">
            <a:xfrm>
              <a:off x="945" y="3664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Rectangle 57"/>
            <p:cNvSpPr>
              <a:spLocks noChangeAspect="1" noChangeArrowheads="1"/>
            </p:cNvSpPr>
            <p:nvPr/>
          </p:nvSpPr>
          <p:spPr bwMode="auto">
            <a:xfrm>
              <a:off x="1512" y="3664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Rectangle 58"/>
            <p:cNvSpPr>
              <a:spLocks noChangeAspect="1" noChangeArrowheads="1"/>
            </p:cNvSpPr>
            <p:nvPr/>
          </p:nvSpPr>
          <p:spPr bwMode="auto">
            <a:xfrm>
              <a:off x="2079" y="3664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Rectangle 59"/>
            <p:cNvSpPr>
              <a:spLocks noChangeAspect="1" noChangeArrowheads="1"/>
            </p:cNvSpPr>
            <p:nvPr/>
          </p:nvSpPr>
          <p:spPr bwMode="auto">
            <a:xfrm>
              <a:off x="2646" y="3664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Rectangle 60"/>
            <p:cNvSpPr>
              <a:spLocks noChangeAspect="1" noChangeArrowheads="1"/>
            </p:cNvSpPr>
            <p:nvPr/>
          </p:nvSpPr>
          <p:spPr bwMode="auto">
            <a:xfrm>
              <a:off x="3213" y="3664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Rectangle 61"/>
            <p:cNvSpPr>
              <a:spLocks noChangeAspect="1" noChangeArrowheads="1"/>
            </p:cNvSpPr>
            <p:nvPr/>
          </p:nvSpPr>
          <p:spPr bwMode="auto">
            <a:xfrm>
              <a:off x="3780" y="3664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Rectangle 62"/>
            <p:cNvSpPr>
              <a:spLocks noChangeAspect="1" noChangeArrowheads="1"/>
            </p:cNvSpPr>
            <p:nvPr/>
          </p:nvSpPr>
          <p:spPr bwMode="auto">
            <a:xfrm>
              <a:off x="4347" y="3664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Rectangle 63"/>
            <p:cNvSpPr>
              <a:spLocks noChangeAspect="1" noChangeArrowheads="1"/>
            </p:cNvSpPr>
            <p:nvPr/>
          </p:nvSpPr>
          <p:spPr bwMode="auto">
            <a:xfrm>
              <a:off x="4914" y="3664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Rectangle 64"/>
            <p:cNvSpPr>
              <a:spLocks noChangeAspect="1" noChangeArrowheads="1"/>
            </p:cNvSpPr>
            <p:nvPr/>
          </p:nvSpPr>
          <p:spPr bwMode="auto">
            <a:xfrm>
              <a:off x="5481" y="3664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Rectangle 65"/>
            <p:cNvSpPr>
              <a:spLocks noChangeAspect="1" noChangeArrowheads="1"/>
            </p:cNvSpPr>
            <p:nvPr/>
          </p:nvSpPr>
          <p:spPr bwMode="auto">
            <a:xfrm>
              <a:off x="6048" y="3664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Rectangle 66"/>
            <p:cNvSpPr>
              <a:spLocks noChangeAspect="1" noChangeArrowheads="1"/>
            </p:cNvSpPr>
            <p:nvPr/>
          </p:nvSpPr>
          <p:spPr bwMode="auto">
            <a:xfrm>
              <a:off x="945" y="4231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Rectangle 67"/>
            <p:cNvSpPr>
              <a:spLocks noChangeAspect="1" noChangeArrowheads="1"/>
            </p:cNvSpPr>
            <p:nvPr/>
          </p:nvSpPr>
          <p:spPr bwMode="auto">
            <a:xfrm>
              <a:off x="1512" y="4231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Rectangle 68"/>
            <p:cNvSpPr>
              <a:spLocks noChangeAspect="1" noChangeArrowheads="1"/>
            </p:cNvSpPr>
            <p:nvPr/>
          </p:nvSpPr>
          <p:spPr bwMode="auto">
            <a:xfrm>
              <a:off x="2079" y="4231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Rectangle 69"/>
            <p:cNvSpPr>
              <a:spLocks noChangeAspect="1" noChangeArrowheads="1"/>
            </p:cNvSpPr>
            <p:nvPr/>
          </p:nvSpPr>
          <p:spPr bwMode="auto">
            <a:xfrm>
              <a:off x="2646" y="4231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Rectangle 70"/>
            <p:cNvSpPr>
              <a:spLocks noChangeAspect="1" noChangeArrowheads="1"/>
            </p:cNvSpPr>
            <p:nvPr/>
          </p:nvSpPr>
          <p:spPr bwMode="auto">
            <a:xfrm>
              <a:off x="3213" y="4231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Rectangle 71"/>
            <p:cNvSpPr>
              <a:spLocks noChangeAspect="1" noChangeArrowheads="1"/>
            </p:cNvSpPr>
            <p:nvPr/>
          </p:nvSpPr>
          <p:spPr bwMode="auto">
            <a:xfrm>
              <a:off x="3780" y="4231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Rectangle 72"/>
            <p:cNvSpPr>
              <a:spLocks noChangeAspect="1" noChangeArrowheads="1"/>
            </p:cNvSpPr>
            <p:nvPr/>
          </p:nvSpPr>
          <p:spPr bwMode="auto">
            <a:xfrm>
              <a:off x="4347" y="4231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Rectangle 73"/>
            <p:cNvSpPr>
              <a:spLocks noChangeAspect="1" noChangeArrowheads="1"/>
            </p:cNvSpPr>
            <p:nvPr/>
          </p:nvSpPr>
          <p:spPr bwMode="auto">
            <a:xfrm>
              <a:off x="4914" y="4231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Rectangle 74"/>
            <p:cNvSpPr>
              <a:spLocks noChangeAspect="1" noChangeArrowheads="1"/>
            </p:cNvSpPr>
            <p:nvPr/>
          </p:nvSpPr>
          <p:spPr bwMode="auto">
            <a:xfrm>
              <a:off x="5481" y="4231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Rectangle 75"/>
            <p:cNvSpPr>
              <a:spLocks noChangeAspect="1" noChangeArrowheads="1"/>
            </p:cNvSpPr>
            <p:nvPr/>
          </p:nvSpPr>
          <p:spPr bwMode="auto">
            <a:xfrm>
              <a:off x="6048" y="4231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Rectangle 76"/>
            <p:cNvSpPr>
              <a:spLocks noChangeAspect="1" noChangeArrowheads="1"/>
            </p:cNvSpPr>
            <p:nvPr/>
          </p:nvSpPr>
          <p:spPr bwMode="auto">
            <a:xfrm>
              <a:off x="945" y="4798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Rectangle 77"/>
            <p:cNvSpPr>
              <a:spLocks noChangeAspect="1" noChangeArrowheads="1"/>
            </p:cNvSpPr>
            <p:nvPr/>
          </p:nvSpPr>
          <p:spPr bwMode="auto">
            <a:xfrm>
              <a:off x="1512" y="4798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Rectangle 78"/>
            <p:cNvSpPr>
              <a:spLocks noChangeAspect="1" noChangeArrowheads="1"/>
            </p:cNvSpPr>
            <p:nvPr/>
          </p:nvSpPr>
          <p:spPr bwMode="auto">
            <a:xfrm>
              <a:off x="2079" y="4798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Rectangle 79"/>
            <p:cNvSpPr>
              <a:spLocks noChangeAspect="1" noChangeArrowheads="1"/>
            </p:cNvSpPr>
            <p:nvPr/>
          </p:nvSpPr>
          <p:spPr bwMode="auto">
            <a:xfrm>
              <a:off x="2646" y="4798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Rectangle 80"/>
            <p:cNvSpPr>
              <a:spLocks noChangeAspect="1" noChangeArrowheads="1"/>
            </p:cNvSpPr>
            <p:nvPr/>
          </p:nvSpPr>
          <p:spPr bwMode="auto">
            <a:xfrm>
              <a:off x="3213" y="4798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Rectangle 81"/>
            <p:cNvSpPr>
              <a:spLocks noChangeAspect="1" noChangeArrowheads="1"/>
            </p:cNvSpPr>
            <p:nvPr/>
          </p:nvSpPr>
          <p:spPr bwMode="auto">
            <a:xfrm>
              <a:off x="3780" y="4798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Rectangle 82"/>
            <p:cNvSpPr>
              <a:spLocks noChangeAspect="1" noChangeArrowheads="1"/>
            </p:cNvSpPr>
            <p:nvPr/>
          </p:nvSpPr>
          <p:spPr bwMode="auto">
            <a:xfrm>
              <a:off x="4347" y="4798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Rectangle 83"/>
            <p:cNvSpPr>
              <a:spLocks noChangeAspect="1" noChangeArrowheads="1"/>
            </p:cNvSpPr>
            <p:nvPr/>
          </p:nvSpPr>
          <p:spPr bwMode="auto">
            <a:xfrm>
              <a:off x="4914" y="4798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Rectangle 84"/>
            <p:cNvSpPr>
              <a:spLocks noChangeAspect="1" noChangeArrowheads="1"/>
            </p:cNvSpPr>
            <p:nvPr/>
          </p:nvSpPr>
          <p:spPr bwMode="auto">
            <a:xfrm>
              <a:off x="5481" y="4798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Rectangle 85"/>
            <p:cNvSpPr>
              <a:spLocks noChangeAspect="1" noChangeArrowheads="1"/>
            </p:cNvSpPr>
            <p:nvPr/>
          </p:nvSpPr>
          <p:spPr bwMode="auto">
            <a:xfrm>
              <a:off x="6048" y="4798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Rectangle 86"/>
            <p:cNvSpPr>
              <a:spLocks noChangeAspect="1" noChangeArrowheads="1"/>
            </p:cNvSpPr>
            <p:nvPr/>
          </p:nvSpPr>
          <p:spPr bwMode="auto">
            <a:xfrm>
              <a:off x="945" y="536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Rectangle 87"/>
            <p:cNvSpPr>
              <a:spLocks noChangeAspect="1" noChangeArrowheads="1"/>
            </p:cNvSpPr>
            <p:nvPr/>
          </p:nvSpPr>
          <p:spPr bwMode="auto">
            <a:xfrm>
              <a:off x="1512" y="536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Rectangle 88"/>
            <p:cNvSpPr>
              <a:spLocks noChangeAspect="1" noChangeArrowheads="1"/>
            </p:cNvSpPr>
            <p:nvPr/>
          </p:nvSpPr>
          <p:spPr bwMode="auto">
            <a:xfrm>
              <a:off x="2079" y="536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Rectangle 89"/>
            <p:cNvSpPr>
              <a:spLocks noChangeAspect="1" noChangeArrowheads="1"/>
            </p:cNvSpPr>
            <p:nvPr/>
          </p:nvSpPr>
          <p:spPr bwMode="auto">
            <a:xfrm>
              <a:off x="2646" y="536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Rectangle 90"/>
            <p:cNvSpPr>
              <a:spLocks noChangeAspect="1" noChangeArrowheads="1"/>
            </p:cNvSpPr>
            <p:nvPr/>
          </p:nvSpPr>
          <p:spPr bwMode="auto">
            <a:xfrm>
              <a:off x="3213" y="536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Rectangle 91"/>
            <p:cNvSpPr>
              <a:spLocks noChangeAspect="1" noChangeArrowheads="1"/>
            </p:cNvSpPr>
            <p:nvPr/>
          </p:nvSpPr>
          <p:spPr bwMode="auto">
            <a:xfrm>
              <a:off x="3780" y="536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Rectangle 92"/>
            <p:cNvSpPr>
              <a:spLocks noChangeAspect="1" noChangeArrowheads="1"/>
            </p:cNvSpPr>
            <p:nvPr/>
          </p:nvSpPr>
          <p:spPr bwMode="auto">
            <a:xfrm>
              <a:off x="4347" y="536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Rectangle 93"/>
            <p:cNvSpPr>
              <a:spLocks noChangeAspect="1" noChangeArrowheads="1"/>
            </p:cNvSpPr>
            <p:nvPr/>
          </p:nvSpPr>
          <p:spPr bwMode="auto">
            <a:xfrm>
              <a:off x="4914" y="536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Rectangle 94"/>
            <p:cNvSpPr>
              <a:spLocks noChangeAspect="1" noChangeArrowheads="1"/>
            </p:cNvSpPr>
            <p:nvPr/>
          </p:nvSpPr>
          <p:spPr bwMode="auto">
            <a:xfrm>
              <a:off x="5481" y="536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Rectangle 95"/>
            <p:cNvSpPr>
              <a:spLocks noChangeAspect="1" noChangeArrowheads="1"/>
            </p:cNvSpPr>
            <p:nvPr/>
          </p:nvSpPr>
          <p:spPr bwMode="auto">
            <a:xfrm>
              <a:off x="6048" y="5365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Rectangle 96"/>
            <p:cNvSpPr>
              <a:spLocks noChangeAspect="1" noChangeArrowheads="1"/>
            </p:cNvSpPr>
            <p:nvPr/>
          </p:nvSpPr>
          <p:spPr bwMode="auto">
            <a:xfrm>
              <a:off x="945" y="593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Rectangle 97"/>
            <p:cNvSpPr>
              <a:spLocks noChangeAspect="1" noChangeArrowheads="1"/>
            </p:cNvSpPr>
            <p:nvPr/>
          </p:nvSpPr>
          <p:spPr bwMode="auto">
            <a:xfrm>
              <a:off x="1512" y="593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Rectangle 98"/>
            <p:cNvSpPr>
              <a:spLocks noChangeAspect="1" noChangeArrowheads="1"/>
            </p:cNvSpPr>
            <p:nvPr/>
          </p:nvSpPr>
          <p:spPr bwMode="auto">
            <a:xfrm>
              <a:off x="2079" y="593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Rectangle 99"/>
            <p:cNvSpPr>
              <a:spLocks noChangeAspect="1" noChangeArrowheads="1"/>
            </p:cNvSpPr>
            <p:nvPr/>
          </p:nvSpPr>
          <p:spPr bwMode="auto">
            <a:xfrm>
              <a:off x="2646" y="593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Rectangle 100"/>
            <p:cNvSpPr>
              <a:spLocks noChangeAspect="1" noChangeArrowheads="1"/>
            </p:cNvSpPr>
            <p:nvPr/>
          </p:nvSpPr>
          <p:spPr bwMode="auto">
            <a:xfrm>
              <a:off x="3213" y="593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Rectangle 101"/>
            <p:cNvSpPr>
              <a:spLocks noChangeAspect="1" noChangeArrowheads="1"/>
            </p:cNvSpPr>
            <p:nvPr/>
          </p:nvSpPr>
          <p:spPr bwMode="auto">
            <a:xfrm>
              <a:off x="3780" y="593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Rectangle 102"/>
            <p:cNvSpPr>
              <a:spLocks noChangeAspect="1" noChangeArrowheads="1"/>
            </p:cNvSpPr>
            <p:nvPr/>
          </p:nvSpPr>
          <p:spPr bwMode="auto">
            <a:xfrm>
              <a:off x="4347" y="593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Rectangle 103"/>
            <p:cNvSpPr>
              <a:spLocks noChangeAspect="1" noChangeArrowheads="1"/>
            </p:cNvSpPr>
            <p:nvPr/>
          </p:nvSpPr>
          <p:spPr bwMode="auto">
            <a:xfrm>
              <a:off x="4914" y="593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Rectangle 104"/>
            <p:cNvSpPr>
              <a:spLocks noChangeAspect="1" noChangeArrowheads="1"/>
            </p:cNvSpPr>
            <p:nvPr/>
          </p:nvSpPr>
          <p:spPr bwMode="auto">
            <a:xfrm>
              <a:off x="5481" y="593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5" name="Rectangle 105"/>
            <p:cNvSpPr>
              <a:spLocks noChangeAspect="1" noChangeArrowheads="1"/>
            </p:cNvSpPr>
            <p:nvPr/>
          </p:nvSpPr>
          <p:spPr bwMode="auto">
            <a:xfrm>
              <a:off x="6048" y="5932"/>
              <a:ext cx="567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6" name="Group 106"/>
            <p:cNvGrpSpPr>
              <a:grpSpLocks/>
            </p:cNvGrpSpPr>
            <p:nvPr/>
          </p:nvGrpSpPr>
          <p:grpSpPr bwMode="auto">
            <a:xfrm>
              <a:off x="945" y="829"/>
              <a:ext cx="5670" cy="5670"/>
              <a:chOff x="945" y="829"/>
              <a:chExt cx="5670" cy="5670"/>
            </a:xfrm>
          </p:grpSpPr>
          <p:sp>
            <p:nvSpPr>
              <p:cNvPr id="30827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945" y="829"/>
                <a:ext cx="2835" cy="283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3780" y="3664"/>
                <a:ext cx="2835" cy="283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937" name="Text Box 217"/>
          <p:cNvSpPr txBox="1">
            <a:spLocks noChangeArrowheads="1"/>
          </p:cNvSpPr>
          <p:nvPr/>
        </p:nvSpPr>
        <p:spPr bwMode="auto">
          <a:xfrm>
            <a:off x="5452036" y="5667939"/>
            <a:ext cx="2463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6 x 7 </a:t>
            </a:r>
          </a:p>
        </p:txBody>
      </p:sp>
      <p:sp>
        <p:nvSpPr>
          <p:cNvPr id="30938" name="Text Box 218"/>
          <p:cNvSpPr txBox="1">
            <a:spLocks noChangeArrowheads="1"/>
          </p:cNvSpPr>
          <p:nvPr/>
        </p:nvSpPr>
        <p:spPr bwMode="auto">
          <a:xfrm>
            <a:off x="672351" y="5642539"/>
            <a:ext cx="360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(just a blank)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4992806" y="2086539"/>
            <a:ext cx="3352207" cy="3349023"/>
            <a:chOff x="3765475" y="4427334"/>
            <a:chExt cx="1795332" cy="1793627"/>
          </a:xfrm>
        </p:grpSpPr>
        <p:grpSp>
          <p:nvGrpSpPr>
            <p:cNvPr id="219" name="Group 109"/>
            <p:cNvGrpSpPr>
              <a:grpSpLocks/>
            </p:cNvGrpSpPr>
            <p:nvPr/>
          </p:nvGrpSpPr>
          <p:grpSpPr bwMode="auto">
            <a:xfrm>
              <a:off x="3773086" y="4433240"/>
              <a:ext cx="1787721" cy="1787721"/>
              <a:chOff x="945" y="829"/>
              <a:chExt cx="5670" cy="5670"/>
            </a:xfrm>
          </p:grpSpPr>
          <p:sp>
            <p:nvSpPr>
              <p:cNvPr id="224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945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1512" y="829"/>
                <a:ext cx="567" cy="567"/>
              </a:xfrm>
              <a:prstGeom prst="rect">
                <a:avLst/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2079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2646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3213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3780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4347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4914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5481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6048" y="829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945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1512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2079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2646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3213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3780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4347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4914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5481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6048" y="1396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945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1512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2079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2646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3213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3780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4347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4914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5481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6048" y="1963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945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1512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2079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2646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213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3780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4347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4914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5481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6048" y="2530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945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1512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2079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2646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3213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3780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4347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4914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5481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6048" y="3097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945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512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2079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2646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164"/>
              <p:cNvSpPr>
                <a:spLocks noChangeAspect="1" noChangeArrowheads="1"/>
              </p:cNvSpPr>
              <p:nvPr/>
            </p:nvSpPr>
            <p:spPr bwMode="auto">
              <a:xfrm>
                <a:off x="3213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3780" y="3664"/>
                <a:ext cx="567" cy="567"/>
              </a:xfrm>
              <a:prstGeom prst="rect">
                <a:avLst/>
              </a:prstGeom>
              <a:solidFill>
                <a:srgbClr val="FF00FF">
                  <a:alpha val="56000"/>
                </a:srgbClr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4914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5481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6048" y="366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Rectangle 170"/>
              <p:cNvSpPr>
                <a:spLocks noChangeAspect="1" noChangeArrowheads="1"/>
              </p:cNvSpPr>
              <p:nvPr/>
            </p:nvSpPr>
            <p:spPr bwMode="auto">
              <a:xfrm>
                <a:off x="945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Rectangle 171"/>
              <p:cNvSpPr>
                <a:spLocks noChangeAspect="1" noChangeArrowheads="1"/>
              </p:cNvSpPr>
              <p:nvPr/>
            </p:nvSpPr>
            <p:spPr bwMode="auto">
              <a:xfrm>
                <a:off x="1512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2079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2646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Rectangle 174"/>
              <p:cNvSpPr>
                <a:spLocks noChangeAspect="1" noChangeArrowheads="1"/>
              </p:cNvSpPr>
              <p:nvPr/>
            </p:nvSpPr>
            <p:spPr bwMode="auto">
              <a:xfrm>
                <a:off x="3213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3780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4347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4914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Rectangle 178"/>
              <p:cNvSpPr>
                <a:spLocks noChangeAspect="1" noChangeArrowheads="1"/>
              </p:cNvSpPr>
              <p:nvPr/>
            </p:nvSpPr>
            <p:spPr bwMode="auto">
              <a:xfrm>
                <a:off x="5481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6048" y="4231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945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1512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2079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2646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Rectangle 184"/>
              <p:cNvSpPr>
                <a:spLocks noChangeAspect="1" noChangeArrowheads="1"/>
              </p:cNvSpPr>
              <p:nvPr/>
            </p:nvSpPr>
            <p:spPr bwMode="auto">
              <a:xfrm>
                <a:off x="3213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3780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4347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4914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Rectangle 188"/>
              <p:cNvSpPr>
                <a:spLocks noChangeAspect="1" noChangeArrowheads="1"/>
              </p:cNvSpPr>
              <p:nvPr/>
            </p:nvSpPr>
            <p:spPr bwMode="auto">
              <a:xfrm>
                <a:off x="5481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189"/>
              <p:cNvSpPr>
                <a:spLocks noChangeAspect="1" noChangeArrowheads="1"/>
              </p:cNvSpPr>
              <p:nvPr/>
            </p:nvSpPr>
            <p:spPr bwMode="auto">
              <a:xfrm>
                <a:off x="6048" y="4798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945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Rectangle 191"/>
              <p:cNvSpPr>
                <a:spLocks noChangeAspect="1" noChangeArrowheads="1"/>
              </p:cNvSpPr>
              <p:nvPr/>
            </p:nvSpPr>
            <p:spPr bwMode="auto">
              <a:xfrm>
                <a:off x="1512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2079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Rectangle 193"/>
              <p:cNvSpPr>
                <a:spLocks noChangeAspect="1" noChangeArrowheads="1"/>
              </p:cNvSpPr>
              <p:nvPr/>
            </p:nvSpPr>
            <p:spPr bwMode="auto">
              <a:xfrm>
                <a:off x="2646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3213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3780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4347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4914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5481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6048" y="5365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Rectangle 200"/>
              <p:cNvSpPr>
                <a:spLocks noChangeAspect="1" noChangeArrowheads="1"/>
              </p:cNvSpPr>
              <p:nvPr/>
            </p:nvSpPr>
            <p:spPr bwMode="auto">
              <a:xfrm>
                <a:off x="945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Rectangle 201"/>
              <p:cNvSpPr>
                <a:spLocks noChangeAspect="1" noChangeArrowheads="1"/>
              </p:cNvSpPr>
              <p:nvPr/>
            </p:nvSpPr>
            <p:spPr bwMode="auto">
              <a:xfrm>
                <a:off x="1512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Rectangle 202"/>
              <p:cNvSpPr>
                <a:spLocks noChangeAspect="1" noChangeArrowheads="1"/>
              </p:cNvSpPr>
              <p:nvPr/>
            </p:nvSpPr>
            <p:spPr bwMode="auto">
              <a:xfrm>
                <a:off x="2079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Rectangle 203"/>
              <p:cNvSpPr>
                <a:spLocks noChangeAspect="1" noChangeArrowheads="1"/>
              </p:cNvSpPr>
              <p:nvPr/>
            </p:nvSpPr>
            <p:spPr bwMode="auto">
              <a:xfrm>
                <a:off x="2646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Rectangle 204"/>
              <p:cNvSpPr>
                <a:spLocks noChangeAspect="1" noChangeArrowheads="1"/>
              </p:cNvSpPr>
              <p:nvPr/>
            </p:nvSpPr>
            <p:spPr bwMode="auto">
              <a:xfrm>
                <a:off x="3213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Rectangle 205"/>
              <p:cNvSpPr>
                <a:spLocks noChangeAspect="1" noChangeArrowheads="1"/>
              </p:cNvSpPr>
              <p:nvPr/>
            </p:nvSpPr>
            <p:spPr bwMode="auto">
              <a:xfrm>
                <a:off x="3780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Rectangle 206"/>
              <p:cNvSpPr>
                <a:spLocks noChangeAspect="1" noChangeArrowheads="1"/>
              </p:cNvSpPr>
              <p:nvPr/>
            </p:nvSpPr>
            <p:spPr bwMode="auto">
              <a:xfrm>
                <a:off x="4347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Rectangle 207"/>
              <p:cNvSpPr>
                <a:spLocks noChangeAspect="1" noChangeArrowheads="1"/>
              </p:cNvSpPr>
              <p:nvPr/>
            </p:nvSpPr>
            <p:spPr bwMode="auto">
              <a:xfrm>
                <a:off x="4914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Rectangle 208"/>
              <p:cNvSpPr>
                <a:spLocks noChangeAspect="1" noChangeArrowheads="1"/>
              </p:cNvSpPr>
              <p:nvPr/>
            </p:nvSpPr>
            <p:spPr bwMode="auto">
              <a:xfrm>
                <a:off x="5481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Rectangle 209"/>
              <p:cNvSpPr>
                <a:spLocks noChangeAspect="1" noChangeArrowheads="1"/>
              </p:cNvSpPr>
              <p:nvPr/>
            </p:nvSpPr>
            <p:spPr bwMode="auto">
              <a:xfrm>
                <a:off x="6048" y="5932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" name="Group 210"/>
              <p:cNvGrpSpPr>
                <a:grpSpLocks/>
              </p:cNvGrpSpPr>
              <p:nvPr/>
            </p:nvGrpSpPr>
            <p:grpSpPr bwMode="auto">
              <a:xfrm>
                <a:off x="945" y="829"/>
                <a:ext cx="5670" cy="5670"/>
                <a:chOff x="945" y="829"/>
                <a:chExt cx="5670" cy="5670"/>
              </a:xfrm>
            </p:grpSpPr>
            <p:sp>
              <p:nvSpPr>
                <p:cNvPr id="325" name="Rectangle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945" y="829"/>
                  <a:ext cx="2835" cy="2835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Rectangle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3780" y="3664"/>
                  <a:ext cx="2835" cy="2835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4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4326" y="3664"/>
                <a:ext cx="567" cy="567"/>
              </a:xfrm>
              <a:prstGeom prst="rect">
                <a:avLst/>
              </a:prstGeom>
              <a:solidFill>
                <a:srgbClr val="FF00FF">
                  <a:alpha val="56000"/>
                </a:srgbClr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0" name="Rectangle 213"/>
            <p:cNvSpPr>
              <a:spLocks noChangeArrowheads="1"/>
            </p:cNvSpPr>
            <p:nvPr/>
          </p:nvSpPr>
          <p:spPr bwMode="auto">
            <a:xfrm>
              <a:off x="3765475" y="4433240"/>
              <a:ext cx="893015" cy="879484"/>
            </a:xfrm>
            <a:prstGeom prst="rect">
              <a:avLst/>
            </a:prstGeom>
            <a:solidFill>
              <a:srgbClr val="92FF73">
                <a:alpha val="6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Rectangle 215"/>
            <p:cNvSpPr>
              <a:spLocks noChangeArrowheads="1"/>
            </p:cNvSpPr>
            <p:nvPr/>
          </p:nvSpPr>
          <p:spPr bwMode="auto">
            <a:xfrm>
              <a:off x="4671391" y="4427334"/>
              <a:ext cx="175897" cy="886250"/>
            </a:xfrm>
            <a:prstGeom prst="rect">
              <a:avLst/>
            </a:prstGeom>
            <a:solidFill>
              <a:srgbClr val="0000FF">
                <a:alpha val="60000"/>
              </a:srgbClr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Rectangle 215"/>
            <p:cNvSpPr>
              <a:spLocks noChangeArrowheads="1"/>
            </p:cNvSpPr>
            <p:nvPr/>
          </p:nvSpPr>
          <p:spPr bwMode="auto">
            <a:xfrm>
              <a:off x="4845719" y="4427334"/>
              <a:ext cx="175897" cy="886250"/>
            </a:xfrm>
            <a:prstGeom prst="rect">
              <a:avLst/>
            </a:prstGeom>
            <a:solidFill>
              <a:srgbClr val="0000FF">
                <a:alpha val="60000"/>
              </a:srgbClr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Rectangle 215"/>
            <p:cNvSpPr>
              <a:spLocks noChangeArrowheads="1"/>
            </p:cNvSpPr>
            <p:nvPr/>
          </p:nvSpPr>
          <p:spPr bwMode="auto">
            <a:xfrm rot="5400000">
              <a:off x="4120651" y="4974800"/>
              <a:ext cx="175897" cy="886250"/>
            </a:xfrm>
            <a:prstGeom prst="rect">
              <a:avLst/>
            </a:prstGeom>
            <a:solidFill>
              <a:srgbClr val="0000FF">
                <a:alpha val="60000"/>
              </a:srgbClr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61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348628" y="2254762"/>
            <a:ext cx="889573" cy="163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5648287" y="4054684"/>
            <a:ext cx="2448148" cy="831850"/>
          </a:xfrm>
          <a:prstGeom prst="rightArrow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first, lay out the dimensions</a:t>
            </a:r>
            <a:br>
              <a:rPr lang="en-US" sz="900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</a:br>
            <a:r>
              <a:rPr lang="en-US" sz="900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then, fill in your rectangle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202"/>
            <a:ext cx="8382000" cy="920493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smtClean="0"/>
              <a:t>Asking for </a:t>
            </a:r>
            <a:r>
              <a:rPr lang="en-US" sz="3200" b="1" i="1" dirty="0" smtClean="0"/>
              <a:t>arrays </a:t>
            </a:r>
            <a:r>
              <a:rPr lang="en-US" sz="3200" b="1" i="1" dirty="0" smtClean="0">
                <a:solidFill>
                  <a:srgbClr val="FF0000"/>
                </a:solidFill>
              </a:rPr>
              <a:t>in arithmetic…</a:t>
            </a:r>
            <a:endParaRPr lang="en-US" sz="2800" b="1" i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1884" y="2239699"/>
            <a:ext cx="879475" cy="1666875"/>
            <a:chOff x="6997" y="756"/>
            <a:chExt cx="1385" cy="2623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7080" y="794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8182" y="756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spect="1" noChangeArrowheads="1"/>
            </p:cNvSpPr>
            <p:nvPr/>
          </p:nvSpPr>
          <p:spPr bwMode="auto">
            <a:xfrm>
              <a:off x="8310" y="756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rot="5400000">
              <a:off x="6525" y="1333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5400000">
              <a:off x="6525" y="2450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>
              <a:off x="6997" y="3039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6997" y="3174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spect="1" noChangeArrowheads="1"/>
            </p:cNvSpPr>
            <p:nvPr/>
          </p:nvSpPr>
          <p:spPr bwMode="auto">
            <a:xfrm>
              <a:off x="6997" y="3307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315200" y="2239699"/>
            <a:ext cx="857250" cy="1647825"/>
            <a:chOff x="9495" y="785"/>
            <a:chExt cx="1351" cy="2594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9495" y="794"/>
              <a:ext cx="1065" cy="1065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9495" y="1882"/>
              <a:ext cx="1065" cy="1065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9540" y="3074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9540" y="3209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9540" y="3344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rot="5400000">
              <a:off x="10177" y="1288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rot="5400000">
              <a:off x="10305" y="1288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rot="5400000">
              <a:off x="10177" y="2398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rot="5400000">
              <a:off x="10305" y="2398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10660" y="3039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10660" y="3174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spect="1" noChangeArrowheads="1"/>
            </p:cNvSpPr>
            <p:nvPr/>
          </p:nvSpPr>
          <p:spPr bwMode="auto">
            <a:xfrm>
              <a:off x="10660" y="3307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>
              <a:off x="10774" y="3039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spect="1" noChangeArrowheads="1"/>
            </p:cNvSpPr>
            <p:nvPr/>
          </p:nvSpPr>
          <p:spPr bwMode="auto">
            <a:xfrm>
              <a:off x="10774" y="3174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spect="1" noChangeArrowheads="1"/>
            </p:cNvSpPr>
            <p:nvPr/>
          </p:nvSpPr>
          <p:spPr bwMode="auto">
            <a:xfrm>
              <a:off x="10774" y="3307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0600" y="2989515"/>
            <a:ext cx="9144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  23</a:t>
            </a:r>
          </a:p>
          <a:p>
            <a:pPr algn="r"/>
            <a:r>
              <a:rPr lang="en-US" u="sng" dirty="0" smtClean="0"/>
              <a:t>x 12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6</a:t>
            </a:r>
          </a:p>
          <a:p>
            <a:pPr algn="r"/>
            <a:r>
              <a:rPr lang="en-US" dirty="0" smtClean="0"/>
              <a:t>40</a:t>
            </a:r>
          </a:p>
          <a:p>
            <a:pPr algn="r"/>
            <a:r>
              <a:rPr lang="en-US" dirty="0" smtClean="0"/>
              <a:t>30</a:t>
            </a:r>
          </a:p>
          <a:p>
            <a:pPr algn="r"/>
            <a:r>
              <a:rPr lang="en-US" u="sng" dirty="0" smtClean="0"/>
              <a:t>200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276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08842" y="2287042"/>
            <a:ext cx="14107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 + 3</a:t>
            </a:r>
          </a:p>
          <a:p>
            <a:pPr algn="r"/>
            <a:r>
              <a:rPr lang="en-US" u="sng" dirty="0" smtClean="0"/>
              <a:t>x 10 + 2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40 + 6</a:t>
            </a:r>
          </a:p>
          <a:p>
            <a:pPr algn="r"/>
            <a:r>
              <a:rPr lang="en-US" dirty="0" smtClean="0"/>
              <a:t>200 + 30 </a:t>
            </a:r>
            <a:r>
              <a:rPr lang="en-US" dirty="0" smtClean="0">
                <a:solidFill>
                  <a:schemeClr val="bg1"/>
                </a:solidFill>
              </a:rPr>
              <a:t>+ 0</a:t>
            </a:r>
            <a:r>
              <a:rPr lang="en-US" dirty="0" smtClean="0"/>
              <a:t>    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200 + 70 + 6</a:t>
            </a:r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601705" y="4433849"/>
            <a:ext cx="1470660" cy="1450777"/>
            <a:chOff x="4091940" y="4188023"/>
            <a:chExt cx="1470660" cy="1450777"/>
          </a:xfrm>
        </p:grpSpPr>
        <p:sp>
          <p:nvSpPr>
            <p:cNvPr id="31" name="TextBox 30"/>
            <p:cNvSpPr txBox="1"/>
            <p:nvPr/>
          </p:nvSpPr>
          <p:spPr>
            <a:xfrm>
              <a:off x="4495800" y="4495800"/>
              <a:ext cx="640080" cy="73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35880" y="4495800"/>
              <a:ext cx="426720" cy="73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5800" y="5227320"/>
              <a:ext cx="6400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35880" y="5227320"/>
              <a:ext cx="42672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800" y="4188023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10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35880" y="418802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27725" y="418802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+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14800" y="47244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20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14800" y="5279171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91940" y="5011974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+</a:t>
              </a:r>
              <a:endParaRPr lang="en-US" sz="1400" dirty="0"/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3124200" y="3542235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23488" y="3994056"/>
            <a:ext cx="223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build your rectangular array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3459160" y="6099710"/>
            <a:ext cx="223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or you can do it schematically (not to scale)</a:t>
            </a:r>
            <a:endParaRPr lang="en-US" sz="1200" i="1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4800" y="853530"/>
            <a:ext cx="8382000" cy="920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“It’s just Multiplication”</a:t>
            </a:r>
            <a:endParaRPr lang="en-US" sz="36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457200" y="2276976"/>
            <a:ext cx="2209800" cy="3505200"/>
            <a:chOff x="0" y="0"/>
            <a:chExt cx="4330700" cy="6094817"/>
          </a:xfrm>
          <a:effectLst>
            <a:glow rad="609600">
              <a:srgbClr val="FFCCFF">
                <a:alpha val="60000"/>
              </a:srgbClr>
            </a:glow>
          </a:effectLst>
        </p:grpSpPr>
        <p:sp>
          <p:nvSpPr>
            <p:cNvPr id="51" name="Freeform 50"/>
            <p:cNvSpPr/>
            <p:nvPr/>
          </p:nvSpPr>
          <p:spPr>
            <a:xfrm>
              <a:off x="1714500" y="0"/>
              <a:ext cx="1177681" cy="661114"/>
            </a:xfrm>
            <a:custGeom>
              <a:avLst/>
              <a:gdLst>
                <a:gd name="connsiteX0" fmla="*/ 12216 w 1177681"/>
                <a:gd name="connsiteY0" fmla="*/ 661114 h 661114"/>
                <a:gd name="connsiteX1" fmla="*/ 21741 w 1177681"/>
                <a:gd name="connsiteY1" fmla="*/ 422989 h 661114"/>
                <a:gd name="connsiteX2" fmla="*/ 212241 w 1177681"/>
                <a:gd name="connsiteY2" fmla="*/ 127714 h 661114"/>
                <a:gd name="connsiteX3" fmla="*/ 488466 w 1177681"/>
                <a:gd name="connsiteY3" fmla="*/ 3889 h 661114"/>
                <a:gd name="connsiteX4" fmla="*/ 831366 w 1177681"/>
                <a:gd name="connsiteY4" fmla="*/ 51514 h 661114"/>
                <a:gd name="connsiteX5" fmla="*/ 1069491 w 1177681"/>
                <a:gd name="connsiteY5" fmla="*/ 251539 h 661114"/>
                <a:gd name="connsiteX6" fmla="*/ 1164741 w 1177681"/>
                <a:gd name="connsiteY6" fmla="*/ 556339 h 661114"/>
                <a:gd name="connsiteX7" fmla="*/ 1174266 w 1177681"/>
                <a:gd name="connsiteY7" fmla="*/ 575389 h 66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7681" h="661114">
                  <a:moveTo>
                    <a:pt x="12216" y="661114"/>
                  </a:moveTo>
                  <a:cubicBezTo>
                    <a:pt x="309" y="586501"/>
                    <a:pt x="-11597" y="511889"/>
                    <a:pt x="21741" y="422989"/>
                  </a:cubicBezTo>
                  <a:cubicBezTo>
                    <a:pt x="55079" y="334089"/>
                    <a:pt x="134454" y="197564"/>
                    <a:pt x="212241" y="127714"/>
                  </a:cubicBezTo>
                  <a:cubicBezTo>
                    <a:pt x="290028" y="57864"/>
                    <a:pt x="385279" y="16589"/>
                    <a:pt x="488466" y="3889"/>
                  </a:cubicBezTo>
                  <a:cubicBezTo>
                    <a:pt x="591653" y="-8811"/>
                    <a:pt x="734529" y="10239"/>
                    <a:pt x="831366" y="51514"/>
                  </a:cubicBezTo>
                  <a:cubicBezTo>
                    <a:pt x="928204" y="92789"/>
                    <a:pt x="1013929" y="167402"/>
                    <a:pt x="1069491" y="251539"/>
                  </a:cubicBezTo>
                  <a:cubicBezTo>
                    <a:pt x="1125053" y="335676"/>
                    <a:pt x="1147279" y="502364"/>
                    <a:pt x="1164741" y="556339"/>
                  </a:cubicBezTo>
                  <a:cubicBezTo>
                    <a:pt x="1182203" y="610314"/>
                    <a:pt x="1178234" y="592851"/>
                    <a:pt x="1174266" y="575389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819400" y="552450"/>
              <a:ext cx="1144372" cy="1670226"/>
            </a:xfrm>
            <a:custGeom>
              <a:avLst/>
              <a:gdLst>
                <a:gd name="connsiteX0" fmla="*/ 0 w 1144372"/>
                <a:gd name="connsiteY0" fmla="*/ 40216 h 1623814"/>
                <a:gd name="connsiteX1" fmla="*/ 219075 w 1144372"/>
                <a:gd name="connsiteY1" fmla="*/ 2116 h 1623814"/>
                <a:gd name="connsiteX2" fmla="*/ 447675 w 1144372"/>
                <a:gd name="connsiteY2" fmla="*/ 21166 h 1623814"/>
                <a:gd name="connsiteX3" fmla="*/ 714375 w 1144372"/>
                <a:gd name="connsiteY3" fmla="*/ 154516 h 1623814"/>
                <a:gd name="connsiteX4" fmla="*/ 1000125 w 1144372"/>
                <a:gd name="connsiteY4" fmla="*/ 430741 h 1623814"/>
                <a:gd name="connsiteX5" fmla="*/ 1095375 w 1144372"/>
                <a:gd name="connsiteY5" fmla="*/ 678391 h 1623814"/>
                <a:gd name="connsiteX6" fmla="*/ 1143000 w 1144372"/>
                <a:gd name="connsiteY6" fmla="*/ 945091 h 1623814"/>
                <a:gd name="connsiteX7" fmla="*/ 1123950 w 1144372"/>
                <a:gd name="connsiteY7" fmla="*/ 1145116 h 1623814"/>
                <a:gd name="connsiteX8" fmla="*/ 1047750 w 1144372"/>
                <a:gd name="connsiteY8" fmla="*/ 1345141 h 1623814"/>
                <a:gd name="connsiteX9" fmla="*/ 866775 w 1144372"/>
                <a:gd name="connsiteY9" fmla="*/ 1592791 h 1623814"/>
                <a:gd name="connsiteX10" fmla="*/ 866775 w 1144372"/>
                <a:gd name="connsiteY10" fmla="*/ 1611841 h 1623814"/>
                <a:gd name="connsiteX0" fmla="*/ 0 w 1144372"/>
                <a:gd name="connsiteY0" fmla="*/ 40216 h 1746434"/>
                <a:gd name="connsiteX1" fmla="*/ 219075 w 1144372"/>
                <a:gd name="connsiteY1" fmla="*/ 2116 h 1746434"/>
                <a:gd name="connsiteX2" fmla="*/ 447675 w 1144372"/>
                <a:gd name="connsiteY2" fmla="*/ 21166 h 1746434"/>
                <a:gd name="connsiteX3" fmla="*/ 714375 w 1144372"/>
                <a:gd name="connsiteY3" fmla="*/ 154516 h 1746434"/>
                <a:gd name="connsiteX4" fmla="*/ 1000125 w 1144372"/>
                <a:gd name="connsiteY4" fmla="*/ 430741 h 1746434"/>
                <a:gd name="connsiteX5" fmla="*/ 1095375 w 1144372"/>
                <a:gd name="connsiteY5" fmla="*/ 678391 h 1746434"/>
                <a:gd name="connsiteX6" fmla="*/ 1143000 w 1144372"/>
                <a:gd name="connsiteY6" fmla="*/ 945091 h 1746434"/>
                <a:gd name="connsiteX7" fmla="*/ 1123950 w 1144372"/>
                <a:gd name="connsiteY7" fmla="*/ 1145116 h 1746434"/>
                <a:gd name="connsiteX8" fmla="*/ 1047750 w 1144372"/>
                <a:gd name="connsiteY8" fmla="*/ 1345141 h 1746434"/>
                <a:gd name="connsiteX9" fmla="*/ 866775 w 1144372"/>
                <a:gd name="connsiteY9" fmla="*/ 1592791 h 1746434"/>
                <a:gd name="connsiteX10" fmla="*/ 704913 w 1144372"/>
                <a:gd name="connsiteY10" fmla="*/ 1745319 h 1746434"/>
                <a:gd name="connsiteX0" fmla="*/ 0 w 1144372"/>
                <a:gd name="connsiteY0" fmla="*/ 40216 h 1671893"/>
                <a:gd name="connsiteX1" fmla="*/ 219075 w 1144372"/>
                <a:gd name="connsiteY1" fmla="*/ 2116 h 1671893"/>
                <a:gd name="connsiteX2" fmla="*/ 447675 w 1144372"/>
                <a:gd name="connsiteY2" fmla="*/ 21166 h 1671893"/>
                <a:gd name="connsiteX3" fmla="*/ 714375 w 1144372"/>
                <a:gd name="connsiteY3" fmla="*/ 154516 h 1671893"/>
                <a:gd name="connsiteX4" fmla="*/ 1000125 w 1144372"/>
                <a:gd name="connsiteY4" fmla="*/ 430741 h 1671893"/>
                <a:gd name="connsiteX5" fmla="*/ 1095375 w 1144372"/>
                <a:gd name="connsiteY5" fmla="*/ 678391 h 1671893"/>
                <a:gd name="connsiteX6" fmla="*/ 1143000 w 1144372"/>
                <a:gd name="connsiteY6" fmla="*/ 945091 h 1671893"/>
                <a:gd name="connsiteX7" fmla="*/ 1123950 w 1144372"/>
                <a:gd name="connsiteY7" fmla="*/ 1145116 h 1671893"/>
                <a:gd name="connsiteX8" fmla="*/ 1047750 w 1144372"/>
                <a:gd name="connsiteY8" fmla="*/ 1345141 h 1671893"/>
                <a:gd name="connsiteX9" fmla="*/ 866775 w 1144372"/>
                <a:gd name="connsiteY9" fmla="*/ 1592791 h 1671893"/>
                <a:gd name="connsiteX10" fmla="*/ 819286 w 1144372"/>
                <a:gd name="connsiteY10" fmla="*/ 1669295 h 1671893"/>
                <a:gd name="connsiteX0" fmla="*/ 0 w 1144372"/>
                <a:gd name="connsiteY0" fmla="*/ 40216 h 1670226"/>
                <a:gd name="connsiteX1" fmla="*/ 219075 w 1144372"/>
                <a:gd name="connsiteY1" fmla="*/ 2116 h 1670226"/>
                <a:gd name="connsiteX2" fmla="*/ 447675 w 1144372"/>
                <a:gd name="connsiteY2" fmla="*/ 21166 h 1670226"/>
                <a:gd name="connsiteX3" fmla="*/ 714375 w 1144372"/>
                <a:gd name="connsiteY3" fmla="*/ 154516 h 1670226"/>
                <a:gd name="connsiteX4" fmla="*/ 1000125 w 1144372"/>
                <a:gd name="connsiteY4" fmla="*/ 430741 h 1670226"/>
                <a:gd name="connsiteX5" fmla="*/ 1095375 w 1144372"/>
                <a:gd name="connsiteY5" fmla="*/ 678391 h 1670226"/>
                <a:gd name="connsiteX6" fmla="*/ 1143000 w 1144372"/>
                <a:gd name="connsiteY6" fmla="*/ 945091 h 1670226"/>
                <a:gd name="connsiteX7" fmla="*/ 1123950 w 1144372"/>
                <a:gd name="connsiteY7" fmla="*/ 1145116 h 1670226"/>
                <a:gd name="connsiteX8" fmla="*/ 1047750 w 1144372"/>
                <a:gd name="connsiteY8" fmla="*/ 1345141 h 1670226"/>
                <a:gd name="connsiteX9" fmla="*/ 933533 w 1144372"/>
                <a:gd name="connsiteY9" fmla="*/ 1507583 h 1670226"/>
                <a:gd name="connsiteX10" fmla="*/ 819286 w 1144372"/>
                <a:gd name="connsiteY10" fmla="*/ 1669295 h 16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4372" h="1670226">
                  <a:moveTo>
                    <a:pt x="0" y="40216"/>
                  </a:moveTo>
                  <a:cubicBezTo>
                    <a:pt x="72231" y="22753"/>
                    <a:pt x="144463" y="5291"/>
                    <a:pt x="219075" y="2116"/>
                  </a:cubicBezTo>
                  <a:cubicBezTo>
                    <a:pt x="293687" y="-1059"/>
                    <a:pt x="365125" y="-4234"/>
                    <a:pt x="447675" y="21166"/>
                  </a:cubicBezTo>
                  <a:cubicBezTo>
                    <a:pt x="530225" y="46566"/>
                    <a:pt x="622300" y="86254"/>
                    <a:pt x="714375" y="154516"/>
                  </a:cubicBezTo>
                  <a:cubicBezTo>
                    <a:pt x="806450" y="222778"/>
                    <a:pt x="936625" y="343429"/>
                    <a:pt x="1000125" y="430741"/>
                  </a:cubicBezTo>
                  <a:cubicBezTo>
                    <a:pt x="1063625" y="518053"/>
                    <a:pt x="1071563" y="592666"/>
                    <a:pt x="1095375" y="678391"/>
                  </a:cubicBezTo>
                  <a:cubicBezTo>
                    <a:pt x="1119187" y="764116"/>
                    <a:pt x="1138238" y="867304"/>
                    <a:pt x="1143000" y="945091"/>
                  </a:cubicBezTo>
                  <a:cubicBezTo>
                    <a:pt x="1147762" y="1022878"/>
                    <a:pt x="1139825" y="1078441"/>
                    <a:pt x="1123950" y="1145116"/>
                  </a:cubicBezTo>
                  <a:cubicBezTo>
                    <a:pt x="1108075" y="1211791"/>
                    <a:pt x="1079486" y="1284730"/>
                    <a:pt x="1047750" y="1345141"/>
                  </a:cubicBezTo>
                  <a:cubicBezTo>
                    <a:pt x="1016014" y="1405552"/>
                    <a:pt x="971610" y="1453557"/>
                    <a:pt x="933533" y="1507583"/>
                  </a:cubicBezTo>
                  <a:cubicBezTo>
                    <a:pt x="895456" y="1561609"/>
                    <a:pt x="804205" y="1681995"/>
                    <a:pt x="819286" y="1669295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819525" y="2009775"/>
              <a:ext cx="419329" cy="1171575"/>
            </a:xfrm>
            <a:custGeom>
              <a:avLst/>
              <a:gdLst>
                <a:gd name="connsiteX0" fmla="*/ 0 w 419329"/>
                <a:gd name="connsiteY0" fmla="*/ 0 h 1171575"/>
                <a:gd name="connsiteX1" fmla="*/ 180975 w 419329"/>
                <a:gd name="connsiteY1" fmla="*/ 104775 h 1171575"/>
                <a:gd name="connsiteX2" fmla="*/ 352425 w 419329"/>
                <a:gd name="connsiteY2" fmla="*/ 352425 h 1171575"/>
                <a:gd name="connsiteX3" fmla="*/ 419100 w 419329"/>
                <a:gd name="connsiteY3" fmla="*/ 647700 h 1171575"/>
                <a:gd name="connsiteX4" fmla="*/ 333375 w 419329"/>
                <a:gd name="connsiteY4" fmla="*/ 1019175 h 1171575"/>
                <a:gd name="connsiteX5" fmla="*/ 161925 w 419329"/>
                <a:gd name="connsiteY5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29" h="1171575">
                  <a:moveTo>
                    <a:pt x="0" y="0"/>
                  </a:moveTo>
                  <a:cubicBezTo>
                    <a:pt x="61119" y="23019"/>
                    <a:pt x="122238" y="46038"/>
                    <a:pt x="180975" y="104775"/>
                  </a:cubicBezTo>
                  <a:cubicBezTo>
                    <a:pt x="239712" y="163512"/>
                    <a:pt x="312737" y="261937"/>
                    <a:pt x="352425" y="352425"/>
                  </a:cubicBezTo>
                  <a:cubicBezTo>
                    <a:pt x="392113" y="442913"/>
                    <a:pt x="422275" y="536575"/>
                    <a:pt x="419100" y="647700"/>
                  </a:cubicBezTo>
                  <a:cubicBezTo>
                    <a:pt x="415925" y="758825"/>
                    <a:pt x="376237" y="931863"/>
                    <a:pt x="333375" y="1019175"/>
                  </a:cubicBezTo>
                  <a:cubicBezTo>
                    <a:pt x="290513" y="1106487"/>
                    <a:pt x="226219" y="1139031"/>
                    <a:pt x="161925" y="1171575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4730495">
              <a:off x="962025" y="-123825"/>
              <a:ext cx="543295" cy="1171575"/>
            </a:xfrm>
            <a:custGeom>
              <a:avLst/>
              <a:gdLst>
                <a:gd name="connsiteX0" fmla="*/ 0 w 419329"/>
                <a:gd name="connsiteY0" fmla="*/ 0 h 1171575"/>
                <a:gd name="connsiteX1" fmla="*/ 180975 w 419329"/>
                <a:gd name="connsiteY1" fmla="*/ 104775 h 1171575"/>
                <a:gd name="connsiteX2" fmla="*/ 352425 w 419329"/>
                <a:gd name="connsiteY2" fmla="*/ 352425 h 1171575"/>
                <a:gd name="connsiteX3" fmla="*/ 419100 w 419329"/>
                <a:gd name="connsiteY3" fmla="*/ 647700 h 1171575"/>
                <a:gd name="connsiteX4" fmla="*/ 333375 w 419329"/>
                <a:gd name="connsiteY4" fmla="*/ 1019175 h 1171575"/>
                <a:gd name="connsiteX5" fmla="*/ 161925 w 419329"/>
                <a:gd name="connsiteY5" fmla="*/ 1171575 h 1171575"/>
                <a:gd name="connsiteX0" fmla="*/ 0 w 419872"/>
                <a:gd name="connsiteY0" fmla="*/ 0 h 1171575"/>
                <a:gd name="connsiteX1" fmla="*/ 180975 w 419872"/>
                <a:gd name="connsiteY1" fmla="*/ 104775 h 1171575"/>
                <a:gd name="connsiteX2" fmla="*/ 364043 w 419872"/>
                <a:gd name="connsiteY2" fmla="*/ 296468 h 1171575"/>
                <a:gd name="connsiteX3" fmla="*/ 419100 w 419872"/>
                <a:gd name="connsiteY3" fmla="*/ 647700 h 1171575"/>
                <a:gd name="connsiteX4" fmla="*/ 333375 w 419872"/>
                <a:gd name="connsiteY4" fmla="*/ 1019175 h 1171575"/>
                <a:gd name="connsiteX5" fmla="*/ 161925 w 419872"/>
                <a:gd name="connsiteY5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872" h="1171575">
                  <a:moveTo>
                    <a:pt x="0" y="0"/>
                  </a:moveTo>
                  <a:cubicBezTo>
                    <a:pt x="61119" y="23019"/>
                    <a:pt x="120301" y="55364"/>
                    <a:pt x="180975" y="104775"/>
                  </a:cubicBezTo>
                  <a:cubicBezTo>
                    <a:pt x="241649" y="154186"/>
                    <a:pt x="324355" y="205980"/>
                    <a:pt x="364043" y="296468"/>
                  </a:cubicBezTo>
                  <a:cubicBezTo>
                    <a:pt x="403731" y="386956"/>
                    <a:pt x="424211" y="527249"/>
                    <a:pt x="419100" y="647700"/>
                  </a:cubicBezTo>
                  <a:cubicBezTo>
                    <a:pt x="413989" y="768151"/>
                    <a:pt x="376237" y="931863"/>
                    <a:pt x="333375" y="1019175"/>
                  </a:cubicBezTo>
                  <a:cubicBezTo>
                    <a:pt x="290513" y="1106487"/>
                    <a:pt x="226219" y="1139031"/>
                    <a:pt x="161925" y="1171575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752850" y="3133725"/>
              <a:ext cx="577850" cy="1133165"/>
            </a:xfrm>
            <a:custGeom>
              <a:avLst/>
              <a:gdLst>
                <a:gd name="connsiteX0" fmla="*/ 0 w 1144372"/>
                <a:gd name="connsiteY0" fmla="*/ 40216 h 1623814"/>
                <a:gd name="connsiteX1" fmla="*/ 219075 w 1144372"/>
                <a:gd name="connsiteY1" fmla="*/ 2116 h 1623814"/>
                <a:gd name="connsiteX2" fmla="*/ 447675 w 1144372"/>
                <a:gd name="connsiteY2" fmla="*/ 21166 h 1623814"/>
                <a:gd name="connsiteX3" fmla="*/ 714375 w 1144372"/>
                <a:gd name="connsiteY3" fmla="*/ 154516 h 1623814"/>
                <a:gd name="connsiteX4" fmla="*/ 1000125 w 1144372"/>
                <a:gd name="connsiteY4" fmla="*/ 430741 h 1623814"/>
                <a:gd name="connsiteX5" fmla="*/ 1095375 w 1144372"/>
                <a:gd name="connsiteY5" fmla="*/ 678391 h 1623814"/>
                <a:gd name="connsiteX6" fmla="*/ 1143000 w 1144372"/>
                <a:gd name="connsiteY6" fmla="*/ 945091 h 1623814"/>
                <a:gd name="connsiteX7" fmla="*/ 1123950 w 1144372"/>
                <a:gd name="connsiteY7" fmla="*/ 1145116 h 1623814"/>
                <a:gd name="connsiteX8" fmla="*/ 1047750 w 1144372"/>
                <a:gd name="connsiteY8" fmla="*/ 1345141 h 1623814"/>
                <a:gd name="connsiteX9" fmla="*/ 866775 w 1144372"/>
                <a:gd name="connsiteY9" fmla="*/ 1592791 h 1623814"/>
                <a:gd name="connsiteX10" fmla="*/ 866775 w 1144372"/>
                <a:gd name="connsiteY10" fmla="*/ 1611841 h 1623814"/>
                <a:gd name="connsiteX0" fmla="*/ 0 w 1144372"/>
                <a:gd name="connsiteY0" fmla="*/ 40216 h 1746434"/>
                <a:gd name="connsiteX1" fmla="*/ 219075 w 1144372"/>
                <a:gd name="connsiteY1" fmla="*/ 2116 h 1746434"/>
                <a:gd name="connsiteX2" fmla="*/ 447675 w 1144372"/>
                <a:gd name="connsiteY2" fmla="*/ 21166 h 1746434"/>
                <a:gd name="connsiteX3" fmla="*/ 714375 w 1144372"/>
                <a:gd name="connsiteY3" fmla="*/ 154516 h 1746434"/>
                <a:gd name="connsiteX4" fmla="*/ 1000125 w 1144372"/>
                <a:gd name="connsiteY4" fmla="*/ 430741 h 1746434"/>
                <a:gd name="connsiteX5" fmla="*/ 1095375 w 1144372"/>
                <a:gd name="connsiteY5" fmla="*/ 678391 h 1746434"/>
                <a:gd name="connsiteX6" fmla="*/ 1143000 w 1144372"/>
                <a:gd name="connsiteY6" fmla="*/ 945091 h 1746434"/>
                <a:gd name="connsiteX7" fmla="*/ 1123950 w 1144372"/>
                <a:gd name="connsiteY7" fmla="*/ 1145116 h 1746434"/>
                <a:gd name="connsiteX8" fmla="*/ 1047750 w 1144372"/>
                <a:gd name="connsiteY8" fmla="*/ 1345141 h 1746434"/>
                <a:gd name="connsiteX9" fmla="*/ 866775 w 1144372"/>
                <a:gd name="connsiteY9" fmla="*/ 1592791 h 1746434"/>
                <a:gd name="connsiteX10" fmla="*/ 704913 w 1144372"/>
                <a:gd name="connsiteY10" fmla="*/ 1745319 h 1746434"/>
                <a:gd name="connsiteX0" fmla="*/ 0 w 1144372"/>
                <a:gd name="connsiteY0" fmla="*/ 40216 h 1671893"/>
                <a:gd name="connsiteX1" fmla="*/ 219075 w 1144372"/>
                <a:gd name="connsiteY1" fmla="*/ 2116 h 1671893"/>
                <a:gd name="connsiteX2" fmla="*/ 447675 w 1144372"/>
                <a:gd name="connsiteY2" fmla="*/ 21166 h 1671893"/>
                <a:gd name="connsiteX3" fmla="*/ 714375 w 1144372"/>
                <a:gd name="connsiteY3" fmla="*/ 154516 h 1671893"/>
                <a:gd name="connsiteX4" fmla="*/ 1000125 w 1144372"/>
                <a:gd name="connsiteY4" fmla="*/ 430741 h 1671893"/>
                <a:gd name="connsiteX5" fmla="*/ 1095375 w 1144372"/>
                <a:gd name="connsiteY5" fmla="*/ 678391 h 1671893"/>
                <a:gd name="connsiteX6" fmla="*/ 1143000 w 1144372"/>
                <a:gd name="connsiteY6" fmla="*/ 945091 h 1671893"/>
                <a:gd name="connsiteX7" fmla="*/ 1123950 w 1144372"/>
                <a:gd name="connsiteY7" fmla="*/ 1145116 h 1671893"/>
                <a:gd name="connsiteX8" fmla="*/ 1047750 w 1144372"/>
                <a:gd name="connsiteY8" fmla="*/ 1345141 h 1671893"/>
                <a:gd name="connsiteX9" fmla="*/ 866775 w 1144372"/>
                <a:gd name="connsiteY9" fmla="*/ 1592791 h 1671893"/>
                <a:gd name="connsiteX10" fmla="*/ 819286 w 1144372"/>
                <a:gd name="connsiteY10" fmla="*/ 1669295 h 1671893"/>
                <a:gd name="connsiteX0" fmla="*/ 0 w 1144372"/>
                <a:gd name="connsiteY0" fmla="*/ 40216 h 1670226"/>
                <a:gd name="connsiteX1" fmla="*/ 219075 w 1144372"/>
                <a:gd name="connsiteY1" fmla="*/ 2116 h 1670226"/>
                <a:gd name="connsiteX2" fmla="*/ 447675 w 1144372"/>
                <a:gd name="connsiteY2" fmla="*/ 21166 h 1670226"/>
                <a:gd name="connsiteX3" fmla="*/ 714375 w 1144372"/>
                <a:gd name="connsiteY3" fmla="*/ 154516 h 1670226"/>
                <a:gd name="connsiteX4" fmla="*/ 1000125 w 1144372"/>
                <a:gd name="connsiteY4" fmla="*/ 430741 h 1670226"/>
                <a:gd name="connsiteX5" fmla="*/ 1095375 w 1144372"/>
                <a:gd name="connsiteY5" fmla="*/ 678391 h 1670226"/>
                <a:gd name="connsiteX6" fmla="*/ 1143000 w 1144372"/>
                <a:gd name="connsiteY6" fmla="*/ 945091 h 1670226"/>
                <a:gd name="connsiteX7" fmla="*/ 1123950 w 1144372"/>
                <a:gd name="connsiteY7" fmla="*/ 1145116 h 1670226"/>
                <a:gd name="connsiteX8" fmla="*/ 1047750 w 1144372"/>
                <a:gd name="connsiteY8" fmla="*/ 1345141 h 1670226"/>
                <a:gd name="connsiteX9" fmla="*/ 933533 w 1144372"/>
                <a:gd name="connsiteY9" fmla="*/ 1507583 h 1670226"/>
                <a:gd name="connsiteX10" fmla="*/ 819286 w 1144372"/>
                <a:gd name="connsiteY10" fmla="*/ 1669295 h 1670226"/>
                <a:gd name="connsiteX0" fmla="*/ 0 w 1144372"/>
                <a:gd name="connsiteY0" fmla="*/ 40216 h 1857033"/>
                <a:gd name="connsiteX1" fmla="*/ 219075 w 1144372"/>
                <a:gd name="connsiteY1" fmla="*/ 2116 h 1857033"/>
                <a:gd name="connsiteX2" fmla="*/ 447675 w 1144372"/>
                <a:gd name="connsiteY2" fmla="*/ 21166 h 1857033"/>
                <a:gd name="connsiteX3" fmla="*/ 714375 w 1144372"/>
                <a:gd name="connsiteY3" fmla="*/ 154516 h 1857033"/>
                <a:gd name="connsiteX4" fmla="*/ 1000125 w 1144372"/>
                <a:gd name="connsiteY4" fmla="*/ 430741 h 1857033"/>
                <a:gd name="connsiteX5" fmla="*/ 1095375 w 1144372"/>
                <a:gd name="connsiteY5" fmla="*/ 678391 h 1857033"/>
                <a:gd name="connsiteX6" fmla="*/ 1143000 w 1144372"/>
                <a:gd name="connsiteY6" fmla="*/ 945091 h 1857033"/>
                <a:gd name="connsiteX7" fmla="*/ 1123950 w 1144372"/>
                <a:gd name="connsiteY7" fmla="*/ 1145116 h 1857033"/>
                <a:gd name="connsiteX8" fmla="*/ 1047750 w 1144372"/>
                <a:gd name="connsiteY8" fmla="*/ 1345141 h 1857033"/>
                <a:gd name="connsiteX9" fmla="*/ 933533 w 1144372"/>
                <a:gd name="connsiteY9" fmla="*/ 1507583 h 1857033"/>
                <a:gd name="connsiteX10" fmla="*/ 611790 w 1144372"/>
                <a:gd name="connsiteY10" fmla="*/ 1856610 h 185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4372" h="1857033">
                  <a:moveTo>
                    <a:pt x="0" y="40216"/>
                  </a:moveTo>
                  <a:cubicBezTo>
                    <a:pt x="72231" y="22753"/>
                    <a:pt x="144463" y="5291"/>
                    <a:pt x="219075" y="2116"/>
                  </a:cubicBezTo>
                  <a:cubicBezTo>
                    <a:pt x="293687" y="-1059"/>
                    <a:pt x="365125" y="-4234"/>
                    <a:pt x="447675" y="21166"/>
                  </a:cubicBezTo>
                  <a:cubicBezTo>
                    <a:pt x="530225" y="46566"/>
                    <a:pt x="622300" y="86254"/>
                    <a:pt x="714375" y="154516"/>
                  </a:cubicBezTo>
                  <a:cubicBezTo>
                    <a:pt x="806450" y="222778"/>
                    <a:pt x="936625" y="343429"/>
                    <a:pt x="1000125" y="430741"/>
                  </a:cubicBezTo>
                  <a:cubicBezTo>
                    <a:pt x="1063625" y="518053"/>
                    <a:pt x="1071563" y="592666"/>
                    <a:pt x="1095375" y="678391"/>
                  </a:cubicBezTo>
                  <a:cubicBezTo>
                    <a:pt x="1119187" y="764116"/>
                    <a:pt x="1138238" y="867304"/>
                    <a:pt x="1143000" y="945091"/>
                  </a:cubicBezTo>
                  <a:cubicBezTo>
                    <a:pt x="1147762" y="1022878"/>
                    <a:pt x="1139825" y="1078441"/>
                    <a:pt x="1123950" y="1145116"/>
                  </a:cubicBezTo>
                  <a:cubicBezTo>
                    <a:pt x="1108075" y="1211791"/>
                    <a:pt x="1079486" y="1284730"/>
                    <a:pt x="1047750" y="1345141"/>
                  </a:cubicBezTo>
                  <a:cubicBezTo>
                    <a:pt x="1016014" y="1405552"/>
                    <a:pt x="1006193" y="1422338"/>
                    <a:pt x="933533" y="1507583"/>
                  </a:cubicBezTo>
                  <a:cubicBezTo>
                    <a:pt x="860873" y="1592828"/>
                    <a:pt x="596709" y="1869310"/>
                    <a:pt x="611790" y="1856610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rot="4009275">
              <a:off x="2924175" y="5019675"/>
              <a:ext cx="586540" cy="1320530"/>
            </a:xfrm>
            <a:custGeom>
              <a:avLst/>
              <a:gdLst>
                <a:gd name="connsiteX0" fmla="*/ 0 w 419329"/>
                <a:gd name="connsiteY0" fmla="*/ 0 h 1171575"/>
                <a:gd name="connsiteX1" fmla="*/ 180975 w 419329"/>
                <a:gd name="connsiteY1" fmla="*/ 104775 h 1171575"/>
                <a:gd name="connsiteX2" fmla="*/ 352425 w 419329"/>
                <a:gd name="connsiteY2" fmla="*/ 352425 h 1171575"/>
                <a:gd name="connsiteX3" fmla="*/ 419100 w 419329"/>
                <a:gd name="connsiteY3" fmla="*/ 647700 h 1171575"/>
                <a:gd name="connsiteX4" fmla="*/ 333375 w 419329"/>
                <a:gd name="connsiteY4" fmla="*/ 1019175 h 1171575"/>
                <a:gd name="connsiteX5" fmla="*/ 161925 w 419329"/>
                <a:gd name="connsiteY5" fmla="*/ 1171575 h 1171575"/>
                <a:gd name="connsiteX0" fmla="*/ 192075 w 611404"/>
                <a:gd name="connsiteY0" fmla="*/ 0 h 1320530"/>
                <a:gd name="connsiteX1" fmla="*/ 373050 w 611404"/>
                <a:gd name="connsiteY1" fmla="*/ 104775 h 1320530"/>
                <a:gd name="connsiteX2" fmla="*/ 544500 w 611404"/>
                <a:gd name="connsiteY2" fmla="*/ 352425 h 1320530"/>
                <a:gd name="connsiteX3" fmla="*/ 611175 w 611404"/>
                <a:gd name="connsiteY3" fmla="*/ 647700 h 1320530"/>
                <a:gd name="connsiteX4" fmla="*/ 525450 w 611404"/>
                <a:gd name="connsiteY4" fmla="*/ 1019175 h 1320530"/>
                <a:gd name="connsiteX5" fmla="*/ 0 w 611404"/>
                <a:gd name="connsiteY5" fmla="*/ 1320530 h 1320530"/>
                <a:gd name="connsiteX0" fmla="*/ 192075 w 615891"/>
                <a:gd name="connsiteY0" fmla="*/ 0 h 1320530"/>
                <a:gd name="connsiteX1" fmla="*/ 373050 w 615891"/>
                <a:gd name="connsiteY1" fmla="*/ 104775 h 1320530"/>
                <a:gd name="connsiteX2" fmla="*/ 544500 w 615891"/>
                <a:gd name="connsiteY2" fmla="*/ 352425 h 1320530"/>
                <a:gd name="connsiteX3" fmla="*/ 611175 w 615891"/>
                <a:gd name="connsiteY3" fmla="*/ 647700 h 1320530"/>
                <a:gd name="connsiteX4" fmla="*/ 425296 w 615891"/>
                <a:gd name="connsiteY4" fmla="*/ 986682 h 1320530"/>
                <a:gd name="connsiteX5" fmla="*/ 0 w 615891"/>
                <a:gd name="connsiteY5" fmla="*/ 1320530 h 1320530"/>
                <a:gd name="connsiteX0" fmla="*/ 192075 w 615891"/>
                <a:gd name="connsiteY0" fmla="*/ 0 h 1320530"/>
                <a:gd name="connsiteX1" fmla="*/ 373050 w 615891"/>
                <a:gd name="connsiteY1" fmla="*/ 104775 h 1320530"/>
                <a:gd name="connsiteX2" fmla="*/ 544500 w 615891"/>
                <a:gd name="connsiteY2" fmla="*/ 352425 h 1320530"/>
                <a:gd name="connsiteX3" fmla="*/ 611175 w 615891"/>
                <a:gd name="connsiteY3" fmla="*/ 647700 h 1320530"/>
                <a:gd name="connsiteX4" fmla="*/ 425296 w 615891"/>
                <a:gd name="connsiteY4" fmla="*/ 986682 h 1320530"/>
                <a:gd name="connsiteX5" fmla="*/ 0 w 615891"/>
                <a:gd name="connsiteY5" fmla="*/ 1320530 h 1320530"/>
                <a:gd name="connsiteX0" fmla="*/ 192075 w 615891"/>
                <a:gd name="connsiteY0" fmla="*/ 0 h 1320530"/>
                <a:gd name="connsiteX1" fmla="*/ 373050 w 615891"/>
                <a:gd name="connsiteY1" fmla="*/ 104775 h 1320530"/>
                <a:gd name="connsiteX2" fmla="*/ 544500 w 615891"/>
                <a:gd name="connsiteY2" fmla="*/ 352425 h 1320530"/>
                <a:gd name="connsiteX3" fmla="*/ 611175 w 615891"/>
                <a:gd name="connsiteY3" fmla="*/ 647700 h 1320530"/>
                <a:gd name="connsiteX4" fmla="*/ 425296 w 615891"/>
                <a:gd name="connsiteY4" fmla="*/ 986682 h 1320530"/>
                <a:gd name="connsiteX5" fmla="*/ 0 w 615891"/>
                <a:gd name="connsiteY5" fmla="*/ 1320530 h 1320530"/>
                <a:gd name="connsiteX0" fmla="*/ 192075 w 586540"/>
                <a:gd name="connsiteY0" fmla="*/ 0 h 1320530"/>
                <a:gd name="connsiteX1" fmla="*/ 373050 w 586540"/>
                <a:gd name="connsiteY1" fmla="*/ 104775 h 1320530"/>
                <a:gd name="connsiteX2" fmla="*/ 544500 w 586540"/>
                <a:gd name="connsiteY2" fmla="*/ 352425 h 1320530"/>
                <a:gd name="connsiteX3" fmla="*/ 578610 w 586540"/>
                <a:gd name="connsiteY3" fmla="*/ 602673 h 1320530"/>
                <a:gd name="connsiteX4" fmla="*/ 425296 w 586540"/>
                <a:gd name="connsiteY4" fmla="*/ 986682 h 1320530"/>
                <a:gd name="connsiteX5" fmla="*/ 0 w 586540"/>
                <a:gd name="connsiteY5" fmla="*/ 1320530 h 132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540" h="1320530">
                  <a:moveTo>
                    <a:pt x="192075" y="0"/>
                  </a:moveTo>
                  <a:cubicBezTo>
                    <a:pt x="253194" y="23019"/>
                    <a:pt x="314313" y="46038"/>
                    <a:pt x="373050" y="104775"/>
                  </a:cubicBezTo>
                  <a:cubicBezTo>
                    <a:pt x="431787" y="163512"/>
                    <a:pt x="510240" y="269442"/>
                    <a:pt x="544500" y="352425"/>
                  </a:cubicBezTo>
                  <a:cubicBezTo>
                    <a:pt x="578760" y="435408"/>
                    <a:pt x="598477" y="496964"/>
                    <a:pt x="578610" y="602673"/>
                  </a:cubicBezTo>
                  <a:cubicBezTo>
                    <a:pt x="558743" y="708383"/>
                    <a:pt x="521731" y="867039"/>
                    <a:pt x="425296" y="986682"/>
                  </a:cubicBezTo>
                  <a:cubicBezTo>
                    <a:pt x="328861" y="1106325"/>
                    <a:pt x="64294" y="1287986"/>
                    <a:pt x="0" y="1320530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600450" y="4114800"/>
              <a:ext cx="730250" cy="1327281"/>
            </a:xfrm>
            <a:custGeom>
              <a:avLst/>
              <a:gdLst>
                <a:gd name="connsiteX0" fmla="*/ 377756 w 766392"/>
                <a:gd name="connsiteY0" fmla="*/ 0 h 1327281"/>
                <a:gd name="connsiteX1" fmla="*/ 606356 w 766392"/>
                <a:gd name="connsiteY1" fmla="*/ 247650 h 1327281"/>
                <a:gd name="connsiteX2" fmla="*/ 758756 w 766392"/>
                <a:gd name="connsiteY2" fmla="*/ 561975 h 1327281"/>
                <a:gd name="connsiteX3" fmla="*/ 711131 w 766392"/>
                <a:gd name="connsiteY3" fmla="*/ 895350 h 1327281"/>
                <a:gd name="connsiteX4" fmla="*/ 434906 w 766392"/>
                <a:gd name="connsiteY4" fmla="*/ 1181100 h 1327281"/>
                <a:gd name="connsiteX5" fmla="*/ 44381 w 766392"/>
                <a:gd name="connsiteY5" fmla="*/ 1314450 h 1327281"/>
                <a:gd name="connsiteX6" fmla="*/ 25331 w 766392"/>
                <a:gd name="connsiteY6" fmla="*/ 1314450 h 132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6392" h="1327281">
                  <a:moveTo>
                    <a:pt x="377756" y="0"/>
                  </a:moveTo>
                  <a:cubicBezTo>
                    <a:pt x="460306" y="76993"/>
                    <a:pt x="542856" y="153987"/>
                    <a:pt x="606356" y="247650"/>
                  </a:cubicBezTo>
                  <a:cubicBezTo>
                    <a:pt x="669856" y="341313"/>
                    <a:pt x="741294" y="454025"/>
                    <a:pt x="758756" y="561975"/>
                  </a:cubicBezTo>
                  <a:cubicBezTo>
                    <a:pt x="776218" y="669925"/>
                    <a:pt x="765106" y="792163"/>
                    <a:pt x="711131" y="895350"/>
                  </a:cubicBezTo>
                  <a:cubicBezTo>
                    <a:pt x="657156" y="998537"/>
                    <a:pt x="546031" y="1111250"/>
                    <a:pt x="434906" y="1181100"/>
                  </a:cubicBezTo>
                  <a:cubicBezTo>
                    <a:pt x="323781" y="1250950"/>
                    <a:pt x="112643" y="1292225"/>
                    <a:pt x="44381" y="1314450"/>
                  </a:cubicBezTo>
                  <a:cubicBezTo>
                    <a:pt x="-23881" y="1336675"/>
                    <a:pt x="725" y="1325562"/>
                    <a:pt x="25331" y="1314450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0056933">
              <a:off x="0" y="2276475"/>
              <a:ext cx="775887" cy="1847215"/>
            </a:xfrm>
            <a:custGeom>
              <a:avLst/>
              <a:gdLst>
                <a:gd name="connsiteX0" fmla="*/ 377756 w 766392"/>
                <a:gd name="connsiteY0" fmla="*/ 0 h 1327281"/>
                <a:gd name="connsiteX1" fmla="*/ 606356 w 766392"/>
                <a:gd name="connsiteY1" fmla="*/ 247650 h 1327281"/>
                <a:gd name="connsiteX2" fmla="*/ 758756 w 766392"/>
                <a:gd name="connsiteY2" fmla="*/ 561975 h 1327281"/>
                <a:gd name="connsiteX3" fmla="*/ 711131 w 766392"/>
                <a:gd name="connsiteY3" fmla="*/ 895350 h 1327281"/>
                <a:gd name="connsiteX4" fmla="*/ 434906 w 766392"/>
                <a:gd name="connsiteY4" fmla="*/ 1181100 h 1327281"/>
                <a:gd name="connsiteX5" fmla="*/ 44381 w 766392"/>
                <a:gd name="connsiteY5" fmla="*/ 1314450 h 1327281"/>
                <a:gd name="connsiteX6" fmla="*/ 25331 w 766392"/>
                <a:gd name="connsiteY6" fmla="*/ 1314450 h 1327281"/>
                <a:gd name="connsiteX0" fmla="*/ 334324 w 722960"/>
                <a:gd name="connsiteY0" fmla="*/ 0 h 1314923"/>
                <a:gd name="connsiteX1" fmla="*/ 562924 w 722960"/>
                <a:gd name="connsiteY1" fmla="*/ 247650 h 1314923"/>
                <a:gd name="connsiteX2" fmla="*/ 715324 w 722960"/>
                <a:gd name="connsiteY2" fmla="*/ 561975 h 1314923"/>
                <a:gd name="connsiteX3" fmla="*/ 667699 w 722960"/>
                <a:gd name="connsiteY3" fmla="*/ 895350 h 1314923"/>
                <a:gd name="connsiteX4" fmla="*/ 391474 w 722960"/>
                <a:gd name="connsiteY4" fmla="*/ 1181100 h 1314923"/>
                <a:gd name="connsiteX5" fmla="*/ 949 w 722960"/>
                <a:gd name="connsiteY5" fmla="*/ 1314450 h 1314923"/>
                <a:gd name="connsiteX6" fmla="*/ 277754 w 722960"/>
                <a:gd name="connsiteY6" fmla="*/ 1226264 h 1314923"/>
                <a:gd name="connsiteX0" fmla="*/ 136059 w 524695"/>
                <a:gd name="connsiteY0" fmla="*/ 0 h 1245280"/>
                <a:gd name="connsiteX1" fmla="*/ 364659 w 524695"/>
                <a:gd name="connsiteY1" fmla="*/ 247650 h 1245280"/>
                <a:gd name="connsiteX2" fmla="*/ 517059 w 524695"/>
                <a:gd name="connsiteY2" fmla="*/ 561975 h 1245280"/>
                <a:gd name="connsiteX3" fmla="*/ 469434 w 524695"/>
                <a:gd name="connsiteY3" fmla="*/ 895350 h 1245280"/>
                <a:gd name="connsiteX4" fmla="*/ 193209 w 524695"/>
                <a:gd name="connsiteY4" fmla="*/ 1181100 h 1245280"/>
                <a:gd name="connsiteX5" fmla="*/ 3191 w 524695"/>
                <a:gd name="connsiteY5" fmla="*/ 1243070 h 1245280"/>
                <a:gd name="connsiteX6" fmla="*/ 79489 w 524695"/>
                <a:gd name="connsiteY6" fmla="*/ 1226264 h 1245280"/>
                <a:gd name="connsiteX0" fmla="*/ 136059 w 523816"/>
                <a:gd name="connsiteY0" fmla="*/ 0 h 1245280"/>
                <a:gd name="connsiteX1" fmla="*/ 376741 w 523816"/>
                <a:gd name="connsiteY1" fmla="*/ 224273 h 1245280"/>
                <a:gd name="connsiteX2" fmla="*/ 517059 w 523816"/>
                <a:gd name="connsiteY2" fmla="*/ 561975 h 1245280"/>
                <a:gd name="connsiteX3" fmla="*/ 469434 w 523816"/>
                <a:gd name="connsiteY3" fmla="*/ 895350 h 1245280"/>
                <a:gd name="connsiteX4" fmla="*/ 193209 w 523816"/>
                <a:gd name="connsiteY4" fmla="*/ 1181100 h 1245280"/>
                <a:gd name="connsiteX5" fmla="*/ 3191 w 523816"/>
                <a:gd name="connsiteY5" fmla="*/ 1243070 h 1245280"/>
                <a:gd name="connsiteX6" fmla="*/ 79489 w 523816"/>
                <a:gd name="connsiteY6" fmla="*/ 1226264 h 1245280"/>
                <a:gd name="connsiteX0" fmla="*/ 136059 w 521008"/>
                <a:gd name="connsiteY0" fmla="*/ 0 h 1245280"/>
                <a:gd name="connsiteX1" fmla="*/ 376741 w 521008"/>
                <a:gd name="connsiteY1" fmla="*/ 224273 h 1245280"/>
                <a:gd name="connsiteX2" fmla="*/ 517059 w 521008"/>
                <a:gd name="connsiteY2" fmla="*/ 561975 h 1245280"/>
                <a:gd name="connsiteX3" fmla="*/ 481205 w 521008"/>
                <a:gd name="connsiteY3" fmla="*/ 707258 h 1245280"/>
                <a:gd name="connsiteX4" fmla="*/ 469434 w 521008"/>
                <a:gd name="connsiteY4" fmla="*/ 895350 h 1245280"/>
                <a:gd name="connsiteX5" fmla="*/ 193209 w 521008"/>
                <a:gd name="connsiteY5" fmla="*/ 1181100 h 1245280"/>
                <a:gd name="connsiteX6" fmla="*/ 3191 w 521008"/>
                <a:gd name="connsiteY6" fmla="*/ 1243070 h 1245280"/>
                <a:gd name="connsiteX7" fmla="*/ 79489 w 521008"/>
                <a:gd name="connsiteY7" fmla="*/ 1226264 h 1245280"/>
                <a:gd name="connsiteX0" fmla="*/ 136059 w 521008"/>
                <a:gd name="connsiteY0" fmla="*/ 0 h 1245280"/>
                <a:gd name="connsiteX1" fmla="*/ 376741 w 521008"/>
                <a:gd name="connsiteY1" fmla="*/ 224273 h 1245280"/>
                <a:gd name="connsiteX2" fmla="*/ 517059 w 521008"/>
                <a:gd name="connsiteY2" fmla="*/ 561975 h 1245280"/>
                <a:gd name="connsiteX3" fmla="*/ 481205 w 521008"/>
                <a:gd name="connsiteY3" fmla="*/ 707258 h 1245280"/>
                <a:gd name="connsiteX4" fmla="*/ 420108 w 521008"/>
                <a:gd name="connsiteY4" fmla="*/ 933929 h 1245280"/>
                <a:gd name="connsiteX5" fmla="*/ 193209 w 521008"/>
                <a:gd name="connsiteY5" fmla="*/ 1181100 h 1245280"/>
                <a:gd name="connsiteX6" fmla="*/ 3191 w 521008"/>
                <a:gd name="connsiteY6" fmla="*/ 1243070 h 1245280"/>
                <a:gd name="connsiteX7" fmla="*/ 79489 w 521008"/>
                <a:gd name="connsiteY7" fmla="*/ 1226264 h 1245280"/>
                <a:gd name="connsiteX0" fmla="*/ 136059 w 517939"/>
                <a:gd name="connsiteY0" fmla="*/ 0 h 1245280"/>
                <a:gd name="connsiteX1" fmla="*/ 376741 w 517939"/>
                <a:gd name="connsiteY1" fmla="*/ 224273 h 1245280"/>
                <a:gd name="connsiteX2" fmla="*/ 517059 w 517939"/>
                <a:gd name="connsiteY2" fmla="*/ 561975 h 1245280"/>
                <a:gd name="connsiteX3" fmla="*/ 481205 w 517939"/>
                <a:gd name="connsiteY3" fmla="*/ 707258 h 1245280"/>
                <a:gd name="connsiteX4" fmla="*/ 420108 w 517939"/>
                <a:gd name="connsiteY4" fmla="*/ 933929 h 1245280"/>
                <a:gd name="connsiteX5" fmla="*/ 193209 w 517939"/>
                <a:gd name="connsiteY5" fmla="*/ 1181100 h 1245280"/>
                <a:gd name="connsiteX6" fmla="*/ 3191 w 517939"/>
                <a:gd name="connsiteY6" fmla="*/ 1243070 h 1245280"/>
                <a:gd name="connsiteX7" fmla="*/ 79489 w 517939"/>
                <a:gd name="connsiteY7" fmla="*/ 1226264 h 1245280"/>
                <a:gd name="connsiteX0" fmla="*/ 136059 w 526861"/>
                <a:gd name="connsiteY0" fmla="*/ 0 h 1245280"/>
                <a:gd name="connsiteX1" fmla="*/ 376741 w 526861"/>
                <a:gd name="connsiteY1" fmla="*/ 224273 h 1245280"/>
                <a:gd name="connsiteX2" fmla="*/ 517059 w 526861"/>
                <a:gd name="connsiteY2" fmla="*/ 561975 h 1245280"/>
                <a:gd name="connsiteX3" fmla="*/ 509970 w 526861"/>
                <a:gd name="connsiteY3" fmla="*/ 737071 h 1245280"/>
                <a:gd name="connsiteX4" fmla="*/ 420108 w 526861"/>
                <a:gd name="connsiteY4" fmla="*/ 933929 h 1245280"/>
                <a:gd name="connsiteX5" fmla="*/ 193209 w 526861"/>
                <a:gd name="connsiteY5" fmla="*/ 1181100 h 1245280"/>
                <a:gd name="connsiteX6" fmla="*/ 3191 w 526861"/>
                <a:gd name="connsiteY6" fmla="*/ 1243070 h 1245280"/>
                <a:gd name="connsiteX7" fmla="*/ 79489 w 526861"/>
                <a:gd name="connsiteY7" fmla="*/ 1226264 h 1245280"/>
                <a:gd name="connsiteX0" fmla="*/ 136059 w 511424"/>
                <a:gd name="connsiteY0" fmla="*/ 0 h 1245280"/>
                <a:gd name="connsiteX1" fmla="*/ 376741 w 511424"/>
                <a:gd name="connsiteY1" fmla="*/ 224273 h 1245280"/>
                <a:gd name="connsiteX2" fmla="*/ 469602 w 511424"/>
                <a:gd name="connsiteY2" fmla="*/ 471612 h 1245280"/>
                <a:gd name="connsiteX3" fmla="*/ 509970 w 511424"/>
                <a:gd name="connsiteY3" fmla="*/ 737071 h 1245280"/>
                <a:gd name="connsiteX4" fmla="*/ 420108 w 511424"/>
                <a:gd name="connsiteY4" fmla="*/ 933929 h 1245280"/>
                <a:gd name="connsiteX5" fmla="*/ 193209 w 511424"/>
                <a:gd name="connsiteY5" fmla="*/ 1181100 h 1245280"/>
                <a:gd name="connsiteX6" fmla="*/ 3191 w 511424"/>
                <a:gd name="connsiteY6" fmla="*/ 1243070 h 1245280"/>
                <a:gd name="connsiteX7" fmla="*/ 79489 w 511424"/>
                <a:gd name="connsiteY7" fmla="*/ 1226264 h 1245280"/>
                <a:gd name="connsiteX0" fmla="*/ 136059 w 511424"/>
                <a:gd name="connsiteY0" fmla="*/ 0 h 1245280"/>
                <a:gd name="connsiteX1" fmla="*/ 376741 w 511424"/>
                <a:gd name="connsiteY1" fmla="*/ 224273 h 1245280"/>
                <a:gd name="connsiteX2" fmla="*/ 469602 w 511424"/>
                <a:gd name="connsiteY2" fmla="*/ 471612 h 1245280"/>
                <a:gd name="connsiteX3" fmla="*/ 509970 w 511424"/>
                <a:gd name="connsiteY3" fmla="*/ 737071 h 1245280"/>
                <a:gd name="connsiteX4" fmla="*/ 370256 w 511424"/>
                <a:gd name="connsiteY4" fmla="*/ 981048 h 1245280"/>
                <a:gd name="connsiteX5" fmla="*/ 193209 w 511424"/>
                <a:gd name="connsiteY5" fmla="*/ 1181100 h 1245280"/>
                <a:gd name="connsiteX6" fmla="*/ 3191 w 511424"/>
                <a:gd name="connsiteY6" fmla="*/ 1243070 h 1245280"/>
                <a:gd name="connsiteX7" fmla="*/ 79489 w 511424"/>
                <a:gd name="connsiteY7" fmla="*/ 1226264 h 1245280"/>
                <a:gd name="connsiteX0" fmla="*/ 136059 w 475204"/>
                <a:gd name="connsiteY0" fmla="*/ 0 h 1245280"/>
                <a:gd name="connsiteX1" fmla="*/ 376741 w 475204"/>
                <a:gd name="connsiteY1" fmla="*/ 224273 h 1245280"/>
                <a:gd name="connsiteX2" fmla="*/ 469602 w 475204"/>
                <a:gd name="connsiteY2" fmla="*/ 471612 h 1245280"/>
                <a:gd name="connsiteX3" fmla="*/ 460179 w 475204"/>
                <a:gd name="connsiteY3" fmla="*/ 724432 h 1245280"/>
                <a:gd name="connsiteX4" fmla="*/ 370256 w 475204"/>
                <a:gd name="connsiteY4" fmla="*/ 981048 h 1245280"/>
                <a:gd name="connsiteX5" fmla="*/ 193209 w 475204"/>
                <a:gd name="connsiteY5" fmla="*/ 1181100 h 1245280"/>
                <a:gd name="connsiteX6" fmla="*/ 3191 w 475204"/>
                <a:gd name="connsiteY6" fmla="*/ 1243070 h 1245280"/>
                <a:gd name="connsiteX7" fmla="*/ 79489 w 475204"/>
                <a:gd name="connsiteY7" fmla="*/ 1226264 h 124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204" h="1245280">
                  <a:moveTo>
                    <a:pt x="136059" y="0"/>
                  </a:moveTo>
                  <a:cubicBezTo>
                    <a:pt x="218609" y="76993"/>
                    <a:pt x="321151" y="145671"/>
                    <a:pt x="376741" y="224273"/>
                  </a:cubicBezTo>
                  <a:cubicBezTo>
                    <a:pt x="432331" y="302875"/>
                    <a:pt x="455696" y="388252"/>
                    <a:pt x="469602" y="471612"/>
                  </a:cubicBezTo>
                  <a:cubicBezTo>
                    <a:pt x="483508" y="554972"/>
                    <a:pt x="468116" y="668870"/>
                    <a:pt x="460179" y="724432"/>
                  </a:cubicBezTo>
                  <a:cubicBezTo>
                    <a:pt x="452242" y="779994"/>
                    <a:pt x="414751" y="904937"/>
                    <a:pt x="370256" y="981048"/>
                  </a:cubicBezTo>
                  <a:cubicBezTo>
                    <a:pt x="325761" y="1057159"/>
                    <a:pt x="254386" y="1137430"/>
                    <a:pt x="193209" y="1181100"/>
                  </a:cubicBezTo>
                  <a:cubicBezTo>
                    <a:pt x="132032" y="1224770"/>
                    <a:pt x="22144" y="1235543"/>
                    <a:pt x="3191" y="1243070"/>
                  </a:cubicBezTo>
                  <a:cubicBezTo>
                    <a:pt x="-15762" y="1250597"/>
                    <a:pt x="54883" y="1237376"/>
                    <a:pt x="79489" y="1226264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2034649">
              <a:off x="314325" y="781050"/>
              <a:ext cx="349748" cy="1489981"/>
            </a:xfrm>
            <a:custGeom>
              <a:avLst/>
              <a:gdLst>
                <a:gd name="connsiteX0" fmla="*/ 0 w 419329"/>
                <a:gd name="connsiteY0" fmla="*/ 0 h 1171575"/>
                <a:gd name="connsiteX1" fmla="*/ 180975 w 419329"/>
                <a:gd name="connsiteY1" fmla="*/ 104775 h 1171575"/>
                <a:gd name="connsiteX2" fmla="*/ 352425 w 419329"/>
                <a:gd name="connsiteY2" fmla="*/ 352425 h 1171575"/>
                <a:gd name="connsiteX3" fmla="*/ 419100 w 419329"/>
                <a:gd name="connsiteY3" fmla="*/ 647700 h 1171575"/>
                <a:gd name="connsiteX4" fmla="*/ 333375 w 419329"/>
                <a:gd name="connsiteY4" fmla="*/ 1019175 h 1171575"/>
                <a:gd name="connsiteX5" fmla="*/ 161925 w 419329"/>
                <a:gd name="connsiteY5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29" h="1171575">
                  <a:moveTo>
                    <a:pt x="0" y="0"/>
                  </a:moveTo>
                  <a:cubicBezTo>
                    <a:pt x="61119" y="23019"/>
                    <a:pt x="122238" y="46038"/>
                    <a:pt x="180975" y="104775"/>
                  </a:cubicBezTo>
                  <a:cubicBezTo>
                    <a:pt x="239712" y="163512"/>
                    <a:pt x="312737" y="261937"/>
                    <a:pt x="352425" y="352425"/>
                  </a:cubicBezTo>
                  <a:cubicBezTo>
                    <a:pt x="392113" y="442913"/>
                    <a:pt x="422275" y="536575"/>
                    <a:pt x="419100" y="647700"/>
                  </a:cubicBezTo>
                  <a:cubicBezTo>
                    <a:pt x="415925" y="758825"/>
                    <a:pt x="376237" y="931863"/>
                    <a:pt x="333375" y="1019175"/>
                  </a:cubicBezTo>
                  <a:cubicBezTo>
                    <a:pt x="290513" y="1106487"/>
                    <a:pt x="226219" y="1139031"/>
                    <a:pt x="161925" y="1171575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23875" y="4019550"/>
              <a:ext cx="1511044" cy="1287791"/>
            </a:xfrm>
            <a:custGeom>
              <a:avLst/>
              <a:gdLst>
                <a:gd name="connsiteX0" fmla="*/ 181148 w 1587286"/>
                <a:gd name="connsiteY0" fmla="*/ 0 h 1297520"/>
                <a:gd name="connsiteX1" fmla="*/ 19223 w 1587286"/>
                <a:gd name="connsiteY1" fmla="*/ 276225 h 1297520"/>
                <a:gd name="connsiteX2" fmla="*/ 47798 w 1587286"/>
                <a:gd name="connsiteY2" fmla="*/ 781050 h 1297520"/>
                <a:gd name="connsiteX3" fmla="*/ 419273 w 1587286"/>
                <a:gd name="connsiteY3" fmla="*/ 1219200 h 1297520"/>
                <a:gd name="connsiteX4" fmla="*/ 971723 w 1587286"/>
                <a:gd name="connsiteY4" fmla="*/ 1266825 h 1297520"/>
                <a:gd name="connsiteX5" fmla="*/ 1524173 w 1587286"/>
                <a:gd name="connsiteY5" fmla="*/ 885825 h 1297520"/>
                <a:gd name="connsiteX6" fmla="*/ 1581323 w 1587286"/>
                <a:gd name="connsiteY6" fmla="*/ 847725 h 1297520"/>
                <a:gd name="connsiteX7" fmla="*/ 1581323 w 1587286"/>
                <a:gd name="connsiteY7" fmla="*/ 838200 h 1297520"/>
                <a:gd name="connsiteX0" fmla="*/ 181148 w 1593713"/>
                <a:gd name="connsiteY0" fmla="*/ 0 h 1287791"/>
                <a:gd name="connsiteX1" fmla="*/ 19223 w 1593713"/>
                <a:gd name="connsiteY1" fmla="*/ 276225 h 1287791"/>
                <a:gd name="connsiteX2" fmla="*/ 47798 w 1593713"/>
                <a:gd name="connsiteY2" fmla="*/ 781050 h 1287791"/>
                <a:gd name="connsiteX3" fmla="*/ 419273 w 1593713"/>
                <a:gd name="connsiteY3" fmla="*/ 1219200 h 1287791"/>
                <a:gd name="connsiteX4" fmla="*/ 971723 w 1593713"/>
                <a:gd name="connsiteY4" fmla="*/ 1266825 h 1287791"/>
                <a:gd name="connsiteX5" fmla="*/ 1429375 w 1593713"/>
                <a:gd name="connsiteY5" fmla="*/ 1019197 h 1287791"/>
                <a:gd name="connsiteX6" fmla="*/ 1581323 w 1593713"/>
                <a:gd name="connsiteY6" fmla="*/ 847725 h 1287791"/>
                <a:gd name="connsiteX7" fmla="*/ 1581323 w 1593713"/>
                <a:gd name="connsiteY7" fmla="*/ 838200 h 128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3713" h="1287791">
                  <a:moveTo>
                    <a:pt x="181148" y="0"/>
                  </a:moveTo>
                  <a:cubicBezTo>
                    <a:pt x="111298" y="73025"/>
                    <a:pt x="41448" y="146050"/>
                    <a:pt x="19223" y="276225"/>
                  </a:cubicBezTo>
                  <a:cubicBezTo>
                    <a:pt x="-3002" y="406400"/>
                    <a:pt x="-18877" y="623888"/>
                    <a:pt x="47798" y="781050"/>
                  </a:cubicBezTo>
                  <a:cubicBezTo>
                    <a:pt x="114473" y="938212"/>
                    <a:pt x="265286" y="1138238"/>
                    <a:pt x="419273" y="1219200"/>
                  </a:cubicBezTo>
                  <a:cubicBezTo>
                    <a:pt x="573260" y="1300162"/>
                    <a:pt x="803373" y="1300159"/>
                    <a:pt x="971723" y="1266825"/>
                  </a:cubicBezTo>
                  <a:cubicBezTo>
                    <a:pt x="1140073" y="1233491"/>
                    <a:pt x="1327775" y="1089047"/>
                    <a:pt x="1429375" y="1019197"/>
                  </a:cubicBezTo>
                  <a:cubicBezTo>
                    <a:pt x="1530975" y="949347"/>
                    <a:pt x="1555998" y="877891"/>
                    <a:pt x="1581323" y="847725"/>
                  </a:cubicBezTo>
                  <a:cubicBezTo>
                    <a:pt x="1606648" y="817559"/>
                    <a:pt x="1586085" y="838994"/>
                    <a:pt x="1581323" y="838200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333500" y="5314950"/>
              <a:ext cx="1504950" cy="779867"/>
            </a:xfrm>
            <a:custGeom>
              <a:avLst/>
              <a:gdLst>
                <a:gd name="connsiteX0" fmla="*/ 0 w 1504950"/>
                <a:gd name="connsiteY0" fmla="*/ 0 h 755676"/>
                <a:gd name="connsiteX1" fmla="*/ 200025 w 1504950"/>
                <a:gd name="connsiteY1" fmla="*/ 447675 h 755676"/>
                <a:gd name="connsiteX2" fmla="*/ 409575 w 1504950"/>
                <a:gd name="connsiteY2" fmla="*/ 571500 h 755676"/>
                <a:gd name="connsiteX3" fmla="*/ 733425 w 1504950"/>
                <a:gd name="connsiteY3" fmla="*/ 742950 h 755676"/>
                <a:gd name="connsiteX4" fmla="*/ 1133475 w 1504950"/>
                <a:gd name="connsiteY4" fmla="*/ 723900 h 755676"/>
                <a:gd name="connsiteX5" fmla="*/ 1504950 w 1504950"/>
                <a:gd name="connsiteY5" fmla="*/ 571500 h 755676"/>
                <a:gd name="connsiteX0" fmla="*/ 0 w 1504950"/>
                <a:gd name="connsiteY0" fmla="*/ 0 h 748644"/>
                <a:gd name="connsiteX1" fmla="*/ 200025 w 1504950"/>
                <a:gd name="connsiteY1" fmla="*/ 447675 h 748644"/>
                <a:gd name="connsiteX2" fmla="*/ 545605 w 1504950"/>
                <a:gd name="connsiteY2" fmla="*/ 666773 h 748644"/>
                <a:gd name="connsiteX3" fmla="*/ 733425 w 1504950"/>
                <a:gd name="connsiteY3" fmla="*/ 742950 h 748644"/>
                <a:gd name="connsiteX4" fmla="*/ 1133475 w 1504950"/>
                <a:gd name="connsiteY4" fmla="*/ 723900 h 748644"/>
                <a:gd name="connsiteX5" fmla="*/ 1504950 w 1504950"/>
                <a:gd name="connsiteY5" fmla="*/ 571500 h 748644"/>
                <a:gd name="connsiteX0" fmla="*/ 0 w 1504950"/>
                <a:gd name="connsiteY0" fmla="*/ 0 h 748644"/>
                <a:gd name="connsiteX1" fmla="*/ 200025 w 1504950"/>
                <a:gd name="connsiteY1" fmla="*/ 447675 h 748644"/>
                <a:gd name="connsiteX2" fmla="*/ 545605 w 1504950"/>
                <a:gd name="connsiteY2" fmla="*/ 666773 h 748644"/>
                <a:gd name="connsiteX3" fmla="*/ 733425 w 1504950"/>
                <a:gd name="connsiteY3" fmla="*/ 742950 h 748644"/>
                <a:gd name="connsiteX4" fmla="*/ 1133475 w 1504950"/>
                <a:gd name="connsiteY4" fmla="*/ 723900 h 748644"/>
                <a:gd name="connsiteX5" fmla="*/ 1504950 w 1504950"/>
                <a:gd name="connsiteY5" fmla="*/ 571500 h 748644"/>
                <a:gd name="connsiteX0" fmla="*/ 0 w 1504950"/>
                <a:gd name="connsiteY0" fmla="*/ 0 h 780316"/>
                <a:gd name="connsiteX1" fmla="*/ 200025 w 1504950"/>
                <a:gd name="connsiteY1" fmla="*/ 447675 h 780316"/>
                <a:gd name="connsiteX2" fmla="*/ 545605 w 1504950"/>
                <a:gd name="connsiteY2" fmla="*/ 666773 h 780316"/>
                <a:gd name="connsiteX3" fmla="*/ 781050 w 1504950"/>
                <a:gd name="connsiteY3" fmla="*/ 778513 h 780316"/>
                <a:gd name="connsiteX4" fmla="*/ 1133475 w 1504950"/>
                <a:gd name="connsiteY4" fmla="*/ 723900 h 780316"/>
                <a:gd name="connsiteX5" fmla="*/ 1504950 w 1504950"/>
                <a:gd name="connsiteY5" fmla="*/ 571500 h 780316"/>
                <a:gd name="connsiteX0" fmla="*/ 0 w 1504950"/>
                <a:gd name="connsiteY0" fmla="*/ 0 h 779867"/>
                <a:gd name="connsiteX1" fmla="*/ 200025 w 1504950"/>
                <a:gd name="connsiteY1" fmla="*/ 447675 h 779867"/>
                <a:gd name="connsiteX2" fmla="*/ 459880 w 1504950"/>
                <a:gd name="connsiteY2" fmla="*/ 676305 h 779867"/>
                <a:gd name="connsiteX3" fmla="*/ 781050 w 1504950"/>
                <a:gd name="connsiteY3" fmla="*/ 778513 h 779867"/>
                <a:gd name="connsiteX4" fmla="*/ 1133475 w 1504950"/>
                <a:gd name="connsiteY4" fmla="*/ 723900 h 779867"/>
                <a:gd name="connsiteX5" fmla="*/ 1504950 w 1504950"/>
                <a:gd name="connsiteY5" fmla="*/ 571500 h 77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950" h="779867">
                  <a:moveTo>
                    <a:pt x="0" y="0"/>
                  </a:moveTo>
                  <a:cubicBezTo>
                    <a:pt x="65881" y="176212"/>
                    <a:pt x="123378" y="334958"/>
                    <a:pt x="200025" y="447675"/>
                  </a:cubicBezTo>
                  <a:cubicBezTo>
                    <a:pt x="276672" y="560393"/>
                    <a:pt x="363043" y="621165"/>
                    <a:pt x="459880" y="676305"/>
                  </a:cubicBezTo>
                  <a:cubicBezTo>
                    <a:pt x="556717" y="731445"/>
                    <a:pt x="668784" y="770581"/>
                    <a:pt x="781050" y="778513"/>
                  </a:cubicBezTo>
                  <a:cubicBezTo>
                    <a:pt x="893316" y="786445"/>
                    <a:pt x="1012825" y="758402"/>
                    <a:pt x="1133475" y="723900"/>
                  </a:cubicBezTo>
                  <a:cubicBezTo>
                    <a:pt x="1254125" y="689398"/>
                    <a:pt x="1383506" y="633412"/>
                    <a:pt x="1504950" y="571500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523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8628" y="2254762"/>
            <a:ext cx="889573" cy="163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57284" y="2239699"/>
            <a:ext cx="879475" cy="1666875"/>
            <a:chOff x="6997" y="756"/>
            <a:chExt cx="1385" cy="2623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7080" y="794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8182" y="756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spect="1" noChangeArrowheads="1"/>
            </p:cNvSpPr>
            <p:nvPr/>
          </p:nvSpPr>
          <p:spPr bwMode="auto">
            <a:xfrm>
              <a:off x="8310" y="756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rot="5400000">
              <a:off x="6525" y="1333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5400000">
              <a:off x="6525" y="2450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>
              <a:off x="6997" y="3039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6997" y="3174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spect="1" noChangeArrowheads="1"/>
            </p:cNvSpPr>
            <p:nvPr/>
          </p:nvSpPr>
          <p:spPr bwMode="auto">
            <a:xfrm>
              <a:off x="6997" y="3307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315200" y="2239699"/>
            <a:ext cx="857250" cy="1647825"/>
            <a:chOff x="9495" y="785"/>
            <a:chExt cx="1351" cy="2594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9495" y="794"/>
              <a:ext cx="1065" cy="1065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9495" y="1882"/>
              <a:ext cx="1065" cy="1065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9540" y="3074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9540" y="3209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9540" y="3344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rot="5400000">
              <a:off x="10177" y="1288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rot="5400000">
              <a:off x="10305" y="1288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rot="5400000">
              <a:off x="10177" y="2398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rot="5400000">
              <a:off x="10305" y="2398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10660" y="3039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10660" y="3174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spect="1" noChangeArrowheads="1"/>
            </p:cNvSpPr>
            <p:nvPr/>
          </p:nvSpPr>
          <p:spPr bwMode="auto">
            <a:xfrm>
              <a:off x="10660" y="3307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>
              <a:off x="10774" y="3039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spect="1" noChangeArrowheads="1"/>
            </p:cNvSpPr>
            <p:nvPr/>
          </p:nvSpPr>
          <p:spPr bwMode="auto">
            <a:xfrm>
              <a:off x="10774" y="3174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spect="1" noChangeArrowheads="1"/>
            </p:cNvSpPr>
            <p:nvPr/>
          </p:nvSpPr>
          <p:spPr bwMode="auto">
            <a:xfrm>
              <a:off x="10774" y="3307"/>
              <a:ext cx="72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83442" y="2287042"/>
            <a:ext cx="1295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2x</a:t>
            </a:r>
            <a:r>
              <a:rPr lang="en-US" dirty="0" smtClean="0"/>
              <a:t> + 3</a:t>
            </a:r>
          </a:p>
          <a:p>
            <a:pPr algn="r"/>
            <a:r>
              <a:rPr lang="en-US" u="sng" dirty="0" smtClean="0"/>
              <a:t>x    </a:t>
            </a:r>
            <a:r>
              <a:rPr lang="en-US" i="1" u="sng" dirty="0" smtClean="0"/>
              <a:t>x</a:t>
            </a:r>
            <a:r>
              <a:rPr lang="en-US" u="sng" dirty="0" smtClean="0"/>
              <a:t> + 2</a:t>
            </a:r>
          </a:p>
          <a:p>
            <a:pPr algn="r">
              <a:spcBef>
                <a:spcPts val="600"/>
              </a:spcBef>
            </a:pPr>
            <a:r>
              <a:rPr lang="en-US" dirty="0"/>
              <a:t>4</a:t>
            </a:r>
            <a:r>
              <a:rPr lang="en-US" i="1" dirty="0" smtClean="0"/>
              <a:t>x</a:t>
            </a:r>
            <a:r>
              <a:rPr lang="en-US" dirty="0" smtClean="0"/>
              <a:t> + 6</a:t>
            </a:r>
          </a:p>
          <a:p>
            <a:r>
              <a:rPr lang="en-US" dirty="0" smtClean="0"/>
              <a:t>2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 + 3</a:t>
            </a:r>
            <a:r>
              <a:rPr lang="en-US" i="1" dirty="0" smtClean="0"/>
              <a:t>x</a:t>
            </a:r>
            <a:r>
              <a:rPr lang="en-US" dirty="0" smtClean="0"/>
              <a:t>  	    </a:t>
            </a:r>
          </a:p>
          <a:p>
            <a:r>
              <a:rPr lang="en-US" dirty="0" smtClean="0"/>
              <a:t>2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</a:t>
            </a:r>
            <a:r>
              <a:rPr lang="en-US" sz="1050" dirty="0"/>
              <a:t> </a:t>
            </a:r>
            <a:r>
              <a:rPr lang="en-US" dirty="0"/>
              <a:t> </a:t>
            </a:r>
            <a:r>
              <a:rPr lang="en-US" dirty="0" smtClean="0"/>
              <a:t>7</a:t>
            </a:r>
            <a:r>
              <a:rPr lang="en-US" i="1" dirty="0" smtClean="0"/>
              <a:t>x</a:t>
            </a:r>
            <a:r>
              <a:rPr lang="en-US" dirty="0" smtClean="0"/>
              <a:t> + 6  </a:t>
            </a:r>
            <a:r>
              <a:rPr lang="en-US" dirty="0"/>
              <a:t>	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601705" y="4433849"/>
            <a:ext cx="1470660" cy="1450777"/>
            <a:chOff x="4091940" y="4188023"/>
            <a:chExt cx="1470660" cy="1450777"/>
          </a:xfrm>
        </p:grpSpPr>
        <p:sp>
          <p:nvSpPr>
            <p:cNvPr id="31" name="TextBox 30"/>
            <p:cNvSpPr txBox="1"/>
            <p:nvPr/>
          </p:nvSpPr>
          <p:spPr>
            <a:xfrm>
              <a:off x="4495800" y="4495800"/>
              <a:ext cx="640080" cy="73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/>
                <a:t>2</a:t>
              </a:r>
              <a:r>
                <a:rPr lang="en-US" i="1" dirty="0"/>
                <a:t>x</a:t>
              </a:r>
              <a:r>
                <a:rPr lang="en-US" baseline="30000" dirty="0"/>
                <a:t>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35880" y="4495800"/>
              <a:ext cx="426720" cy="73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4</a:t>
              </a:r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5800" y="5227320"/>
              <a:ext cx="64008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3</a:t>
              </a:r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35880" y="5227320"/>
              <a:ext cx="426720" cy="411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800" y="4188023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x</a:t>
              </a:r>
              <a:endParaRPr lang="en-US" sz="1400" i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35880" y="418802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27725" y="418802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+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14800" y="47244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</a:t>
              </a:r>
              <a:r>
                <a:rPr lang="en-US" sz="1400" i="1" dirty="0" smtClean="0"/>
                <a:t>x</a:t>
              </a:r>
              <a:endParaRPr lang="en-US" sz="1400" i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14800" y="5279171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91940" y="5073431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+</a:t>
              </a:r>
              <a:endParaRPr lang="en-US" sz="1400" dirty="0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3124200" y="3486904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457200" y="2258302"/>
            <a:ext cx="2209800" cy="3505200"/>
            <a:chOff x="0" y="0"/>
            <a:chExt cx="4330700" cy="6094817"/>
          </a:xfrm>
          <a:effectLst>
            <a:glow rad="609600">
              <a:srgbClr val="FFCCFF">
                <a:alpha val="60000"/>
              </a:srgbClr>
            </a:glow>
          </a:effectLst>
        </p:grpSpPr>
        <p:sp>
          <p:nvSpPr>
            <p:cNvPr id="46" name="Freeform 45"/>
            <p:cNvSpPr/>
            <p:nvPr/>
          </p:nvSpPr>
          <p:spPr>
            <a:xfrm>
              <a:off x="1714500" y="0"/>
              <a:ext cx="1177681" cy="661114"/>
            </a:xfrm>
            <a:custGeom>
              <a:avLst/>
              <a:gdLst>
                <a:gd name="connsiteX0" fmla="*/ 12216 w 1177681"/>
                <a:gd name="connsiteY0" fmla="*/ 661114 h 661114"/>
                <a:gd name="connsiteX1" fmla="*/ 21741 w 1177681"/>
                <a:gd name="connsiteY1" fmla="*/ 422989 h 661114"/>
                <a:gd name="connsiteX2" fmla="*/ 212241 w 1177681"/>
                <a:gd name="connsiteY2" fmla="*/ 127714 h 661114"/>
                <a:gd name="connsiteX3" fmla="*/ 488466 w 1177681"/>
                <a:gd name="connsiteY3" fmla="*/ 3889 h 661114"/>
                <a:gd name="connsiteX4" fmla="*/ 831366 w 1177681"/>
                <a:gd name="connsiteY4" fmla="*/ 51514 h 661114"/>
                <a:gd name="connsiteX5" fmla="*/ 1069491 w 1177681"/>
                <a:gd name="connsiteY5" fmla="*/ 251539 h 661114"/>
                <a:gd name="connsiteX6" fmla="*/ 1164741 w 1177681"/>
                <a:gd name="connsiteY6" fmla="*/ 556339 h 661114"/>
                <a:gd name="connsiteX7" fmla="*/ 1174266 w 1177681"/>
                <a:gd name="connsiteY7" fmla="*/ 575389 h 66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7681" h="661114">
                  <a:moveTo>
                    <a:pt x="12216" y="661114"/>
                  </a:moveTo>
                  <a:cubicBezTo>
                    <a:pt x="309" y="586501"/>
                    <a:pt x="-11597" y="511889"/>
                    <a:pt x="21741" y="422989"/>
                  </a:cubicBezTo>
                  <a:cubicBezTo>
                    <a:pt x="55079" y="334089"/>
                    <a:pt x="134454" y="197564"/>
                    <a:pt x="212241" y="127714"/>
                  </a:cubicBezTo>
                  <a:cubicBezTo>
                    <a:pt x="290028" y="57864"/>
                    <a:pt x="385279" y="16589"/>
                    <a:pt x="488466" y="3889"/>
                  </a:cubicBezTo>
                  <a:cubicBezTo>
                    <a:pt x="591653" y="-8811"/>
                    <a:pt x="734529" y="10239"/>
                    <a:pt x="831366" y="51514"/>
                  </a:cubicBezTo>
                  <a:cubicBezTo>
                    <a:pt x="928204" y="92789"/>
                    <a:pt x="1013929" y="167402"/>
                    <a:pt x="1069491" y="251539"/>
                  </a:cubicBezTo>
                  <a:cubicBezTo>
                    <a:pt x="1125053" y="335676"/>
                    <a:pt x="1147279" y="502364"/>
                    <a:pt x="1164741" y="556339"/>
                  </a:cubicBezTo>
                  <a:cubicBezTo>
                    <a:pt x="1182203" y="610314"/>
                    <a:pt x="1178234" y="592851"/>
                    <a:pt x="1174266" y="575389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9400" y="552450"/>
              <a:ext cx="1144372" cy="1670226"/>
            </a:xfrm>
            <a:custGeom>
              <a:avLst/>
              <a:gdLst>
                <a:gd name="connsiteX0" fmla="*/ 0 w 1144372"/>
                <a:gd name="connsiteY0" fmla="*/ 40216 h 1623814"/>
                <a:gd name="connsiteX1" fmla="*/ 219075 w 1144372"/>
                <a:gd name="connsiteY1" fmla="*/ 2116 h 1623814"/>
                <a:gd name="connsiteX2" fmla="*/ 447675 w 1144372"/>
                <a:gd name="connsiteY2" fmla="*/ 21166 h 1623814"/>
                <a:gd name="connsiteX3" fmla="*/ 714375 w 1144372"/>
                <a:gd name="connsiteY3" fmla="*/ 154516 h 1623814"/>
                <a:gd name="connsiteX4" fmla="*/ 1000125 w 1144372"/>
                <a:gd name="connsiteY4" fmla="*/ 430741 h 1623814"/>
                <a:gd name="connsiteX5" fmla="*/ 1095375 w 1144372"/>
                <a:gd name="connsiteY5" fmla="*/ 678391 h 1623814"/>
                <a:gd name="connsiteX6" fmla="*/ 1143000 w 1144372"/>
                <a:gd name="connsiteY6" fmla="*/ 945091 h 1623814"/>
                <a:gd name="connsiteX7" fmla="*/ 1123950 w 1144372"/>
                <a:gd name="connsiteY7" fmla="*/ 1145116 h 1623814"/>
                <a:gd name="connsiteX8" fmla="*/ 1047750 w 1144372"/>
                <a:gd name="connsiteY8" fmla="*/ 1345141 h 1623814"/>
                <a:gd name="connsiteX9" fmla="*/ 866775 w 1144372"/>
                <a:gd name="connsiteY9" fmla="*/ 1592791 h 1623814"/>
                <a:gd name="connsiteX10" fmla="*/ 866775 w 1144372"/>
                <a:gd name="connsiteY10" fmla="*/ 1611841 h 1623814"/>
                <a:gd name="connsiteX0" fmla="*/ 0 w 1144372"/>
                <a:gd name="connsiteY0" fmla="*/ 40216 h 1746434"/>
                <a:gd name="connsiteX1" fmla="*/ 219075 w 1144372"/>
                <a:gd name="connsiteY1" fmla="*/ 2116 h 1746434"/>
                <a:gd name="connsiteX2" fmla="*/ 447675 w 1144372"/>
                <a:gd name="connsiteY2" fmla="*/ 21166 h 1746434"/>
                <a:gd name="connsiteX3" fmla="*/ 714375 w 1144372"/>
                <a:gd name="connsiteY3" fmla="*/ 154516 h 1746434"/>
                <a:gd name="connsiteX4" fmla="*/ 1000125 w 1144372"/>
                <a:gd name="connsiteY4" fmla="*/ 430741 h 1746434"/>
                <a:gd name="connsiteX5" fmla="*/ 1095375 w 1144372"/>
                <a:gd name="connsiteY5" fmla="*/ 678391 h 1746434"/>
                <a:gd name="connsiteX6" fmla="*/ 1143000 w 1144372"/>
                <a:gd name="connsiteY6" fmla="*/ 945091 h 1746434"/>
                <a:gd name="connsiteX7" fmla="*/ 1123950 w 1144372"/>
                <a:gd name="connsiteY7" fmla="*/ 1145116 h 1746434"/>
                <a:gd name="connsiteX8" fmla="*/ 1047750 w 1144372"/>
                <a:gd name="connsiteY8" fmla="*/ 1345141 h 1746434"/>
                <a:gd name="connsiteX9" fmla="*/ 866775 w 1144372"/>
                <a:gd name="connsiteY9" fmla="*/ 1592791 h 1746434"/>
                <a:gd name="connsiteX10" fmla="*/ 704913 w 1144372"/>
                <a:gd name="connsiteY10" fmla="*/ 1745319 h 1746434"/>
                <a:gd name="connsiteX0" fmla="*/ 0 w 1144372"/>
                <a:gd name="connsiteY0" fmla="*/ 40216 h 1671893"/>
                <a:gd name="connsiteX1" fmla="*/ 219075 w 1144372"/>
                <a:gd name="connsiteY1" fmla="*/ 2116 h 1671893"/>
                <a:gd name="connsiteX2" fmla="*/ 447675 w 1144372"/>
                <a:gd name="connsiteY2" fmla="*/ 21166 h 1671893"/>
                <a:gd name="connsiteX3" fmla="*/ 714375 w 1144372"/>
                <a:gd name="connsiteY3" fmla="*/ 154516 h 1671893"/>
                <a:gd name="connsiteX4" fmla="*/ 1000125 w 1144372"/>
                <a:gd name="connsiteY4" fmla="*/ 430741 h 1671893"/>
                <a:gd name="connsiteX5" fmla="*/ 1095375 w 1144372"/>
                <a:gd name="connsiteY5" fmla="*/ 678391 h 1671893"/>
                <a:gd name="connsiteX6" fmla="*/ 1143000 w 1144372"/>
                <a:gd name="connsiteY6" fmla="*/ 945091 h 1671893"/>
                <a:gd name="connsiteX7" fmla="*/ 1123950 w 1144372"/>
                <a:gd name="connsiteY7" fmla="*/ 1145116 h 1671893"/>
                <a:gd name="connsiteX8" fmla="*/ 1047750 w 1144372"/>
                <a:gd name="connsiteY8" fmla="*/ 1345141 h 1671893"/>
                <a:gd name="connsiteX9" fmla="*/ 866775 w 1144372"/>
                <a:gd name="connsiteY9" fmla="*/ 1592791 h 1671893"/>
                <a:gd name="connsiteX10" fmla="*/ 819286 w 1144372"/>
                <a:gd name="connsiteY10" fmla="*/ 1669295 h 1671893"/>
                <a:gd name="connsiteX0" fmla="*/ 0 w 1144372"/>
                <a:gd name="connsiteY0" fmla="*/ 40216 h 1670226"/>
                <a:gd name="connsiteX1" fmla="*/ 219075 w 1144372"/>
                <a:gd name="connsiteY1" fmla="*/ 2116 h 1670226"/>
                <a:gd name="connsiteX2" fmla="*/ 447675 w 1144372"/>
                <a:gd name="connsiteY2" fmla="*/ 21166 h 1670226"/>
                <a:gd name="connsiteX3" fmla="*/ 714375 w 1144372"/>
                <a:gd name="connsiteY3" fmla="*/ 154516 h 1670226"/>
                <a:gd name="connsiteX4" fmla="*/ 1000125 w 1144372"/>
                <a:gd name="connsiteY4" fmla="*/ 430741 h 1670226"/>
                <a:gd name="connsiteX5" fmla="*/ 1095375 w 1144372"/>
                <a:gd name="connsiteY5" fmla="*/ 678391 h 1670226"/>
                <a:gd name="connsiteX6" fmla="*/ 1143000 w 1144372"/>
                <a:gd name="connsiteY6" fmla="*/ 945091 h 1670226"/>
                <a:gd name="connsiteX7" fmla="*/ 1123950 w 1144372"/>
                <a:gd name="connsiteY7" fmla="*/ 1145116 h 1670226"/>
                <a:gd name="connsiteX8" fmla="*/ 1047750 w 1144372"/>
                <a:gd name="connsiteY8" fmla="*/ 1345141 h 1670226"/>
                <a:gd name="connsiteX9" fmla="*/ 933533 w 1144372"/>
                <a:gd name="connsiteY9" fmla="*/ 1507583 h 1670226"/>
                <a:gd name="connsiteX10" fmla="*/ 819286 w 1144372"/>
                <a:gd name="connsiteY10" fmla="*/ 1669295 h 16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4372" h="1670226">
                  <a:moveTo>
                    <a:pt x="0" y="40216"/>
                  </a:moveTo>
                  <a:cubicBezTo>
                    <a:pt x="72231" y="22753"/>
                    <a:pt x="144463" y="5291"/>
                    <a:pt x="219075" y="2116"/>
                  </a:cubicBezTo>
                  <a:cubicBezTo>
                    <a:pt x="293687" y="-1059"/>
                    <a:pt x="365125" y="-4234"/>
                    <a:pt x="447675" y="21166"/>
                  </a:cubicBezTo>
                  <a:cubicBezTo>
                    <a:pt x="530225" y="46566"/>
                    <a:pt x="622300" y="86254"/>
                    <a:pt x="714375" y="154516"/>
                  </a:cubicBezTo>
                  <a:cubicBezTo>
                    <a:pt x="806450" y="222778"/>
                    <a:pt x="936625" y="343429"/>
                    <a:pt x="1000125" y="430741"/>
                  </a:cubicBezTo>
                  <a:cubicBezTo>
                    <a:pt x="1063625" y="518053"/>
                    <a:pt x="1071563" y="592666"/>
                    <a:pt x="1095375" y="678391"/>
                  </a:cubicBezTo>
                  <a:cubicBezTo>
                    <a:pt x="1119187" y="764116"/>
                    <a:pt x="1138238" y="867304"/>
                    <a:pt x="1143000" y="945091"/>
                  </a:cubicBezTo>
                  <a:cubicBezTo>
                    <a:pt x="1147762" y="1022878"/>
                    <a:pt x="1139825" y="1078441"/>
                    <a:pt x="1123950" y="1145116"/>
                  </a:cubicBezTo>
                  <a:cubicBezTo>
                    <a:pt x="1108075" y="1211791"/>
                    <a:pt x="1079486" y="1284730"/>
                    <a:pt x="1047750" y="1345141"/>
                  </a:cubicBezTo>
                  <a:cubicBezTo>
                    <a:pt x="1016014" y="1405552"/>
                    <a:pt x="971610" y="1453557"/>
                    <a:pt x="933533" y="1507583"/>
                  </a:cubicBezTo>
                  <a:cubicBezTo>
                    <a:pt x="895456" y="1561609"/>
                    <a:pt x="804205" y="1681995"/>
                    <a:pt x="819286" y="1669295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819525" y="2009775"/>
              <a:ext cx="419329" cy="1171575"/>
            </a:xfrm>
            <a:custGeom>
              <a:avLst/>
              <a:gdLst>
                <a:gd name="connsiteX0" fmla="*/ 0 w 419329"/>
                <a:gd name="connsiteY0" fmla="*/ 0 h 1171575"/>
                <a:gd name="connsiteX1" fmla="*/ 180975 w 419329"/>
                <a:gd name="connsiteY1" fmla="*/ 104775 h 1171575"/>
                <a:gd name="connsiteX2" fmla="*/ 352425 w 419329"/>
                <a:gd name="connsiteY2" fmla="*/ 352425 h 1171575"/>
                <a:gd name="connsiteX3" fmla="*/ 419100 w 419329"/>
                <a:gd name="connsiteY3" fmla="*/ 647700 h 1171575"/>
                <a:gd name="connsiteX4" fmla="*/ 333375 w 419329"/>
                <a:gd name="connsiteY4" fmla="*/ 1019175 h 1171575"/>
                <a:gd name="connsiteX5" fmla="*/ 161925 w 419329"/>
                <a:gd name="connsiteY5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29" h="1171575">
                  <a:moveTo>
                    <a:pt x="0" y="0"/>
                  </a:moveTo>
                  <a:cubicBezTo>
                    <a:pt x="61119" y="23019"/>
                    <a:pt x="122238" y="46038"/>
                    <a:pt x="180975" y="104775"/>
                  </a:cubicBezTo>
                  <a:cubicBezTo>
                    <a:pt x="239712" y="163512"/>
                    <a:pt x="312737" y="261937"/>
                    <a:pt x="352425" y="352425"/>
                  </a:cubicBezTo>
                  <a:cubicBezTo>
                    <a:pt x="392113" y="442913"/>
                    <a:pt x="422275" y="536575"/>
                    <a:pt x="419100" y="647700"/>
                  </a:cubicBezTo>
                  <a:cubicBezTo>
                    <a:pt x="415925" y="758825"/>
                    <a:pt x="376237" y="931863"/>
                    <a:pt x="333375" y="1019175"/>
                  </a:cubicBezTo>
                  <a:cubicBezTo>
                    <a:pt x="290513" y="1106487"/>
                    <a:pt x="226219" y="1139031"/>
                    <a:pt x="161925" y="1171575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14730495">
              <a:off x="962025" y="-123825"/>
              <a:ext cx="543295" cy="1171575"/>
            </a:xfrm>
            <a:custGeom>
              <a:avLst/>
              <a:gdLst>
                <a:gd name="connsiteX0" fmla="*/ 0 w 419329"/>
                <a:gd name="connsiteY0" fmla="*/ 0 h 1171575"/>
                <a:gd name="connsiteX1" fmla="*/ 180975 w 419329"/>
                <a:gd name="connsiteY1" fmla="*/ 104775 h 1171575"/>
                <a:gd name="connsiteX2" fmla="*/ 352425 w 419329"/>
                <a:gd name="connsiteY2" fmla="*/ 352425 h 1171575"/>
                <a:gd name="connsiteX3" fmla="*/ 419100 w 419329"/>
                <a:gd name="connsiteY3" fmla="*/ 647700 h 1171575"/>
                <a:gd name="connsiteX4" fmla="*/ 333375 w 419329"/>
                <a:gd name="connsiteY4" fmla="*/ 1019175 h 1171575"/>
                <a:gd name="connsiteX5" fmla="*/ 161925 w 419329"/>
                <a:gd name="connsiteY5" fmla="*/ 1171575 h 1171575"/>
                <a:gd name="connsiteX0" fmla="*/ 0 w 419872"/>
                <a:gd name="connsiteY0" fmla="*/ 0 h 1171575"/>
                <a:gd name="connsiteX1" fmla="*/ 180975 w 419872"/>
                <a:gd name="connsiteY1" fmla="*/ 104775 h 1171575"/>
                <a:gd name="connsiteX2" fmla="*/ 364043 w 419872"/>
                <a:gd name="connsiteY2" fmla="*/ 296468 h 1171575"/>
                <a:gd name="connsiteX3" fmla="*/ 419100 w 419872"/>
                <a:gd name="connsiteY3" fmla="*/ 647700 h 1171575"/>
                <a:gd name="connsiteX4" fmla="*/ 333375 w 419872"/>
                <a:gd name="connsiteY4" fmla="*/ 1019175 h 1171575"/>
                <a:gd name="connsiteX5" fmla="*/ 161925 w 419872"/>
                <a:gd name="connsiteY5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872" h="1171575">
                  <a:moveTo>
                    <a:pt x="0" y="0"/>
                  </a:moveTo>
                  <a:cubicBezTo>
                    <a:pt x="61119" y="23019"/>
                    <a:pt x="120301" y="55364"/>
                    <a:pt x="180975" y="104775"/>
                  </a:cubicBezTo>
                  <a:cubicBezTo>
                    <a:pt x="241649" y="154186"/>
                    <a:pt x="324355" y="205980"/>
                    <a:pt x="364043" y="296468"/>
                  </a:cubicBezTo>
                  <a:cubicBezTo>
                    <a:pt x="403731" y="386956"/>
                    <a:pt x="424211" y="527249"/>
                    <a:pt x="419100" y="647700"/>
                  </a:cubicBezTo>
                  <a:cubicBezTo>
                    <a:pt x="413989" y="768151"/>
                    <a:pt x="376237" y="931863"/>
                    <a:pt x="333375" y="1019175"/>
                  </a:cubicBezTo>
                  <a:cubicBezTo>
                    <a:pt x="290513" y="1106487"/>
                    <a:pt x="226219" y="1139031"/>
                    <a:pt x="161925" y="1171575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752850" y="3133725"/>
              <a:ext cx="577850" cy="1133165"/>
            </a:xfrm>
            <a:custGeom>
              <a:avLst/>
              <a:gdLst>
                <a:gd name="connsiteX0" fmla="*/ 0 w 1144372"/>
                <a:gd name="connsiteY0" fmla="*/ 40216 h 1623814"/>
                <a:gd name="connsiteX1" fmla="*/ 219075 w 1144372"/>
                <a:gd name="connsiteY1" fmla="*/ 2116 h 1623814"/>
                <a:gd name="connsiteX2" fmla="*/ 447675 w 1144372"/>
                <a:gd name="connsiteY2" fmla="*/ 21166 h 1623814"/>
                <a:gd name="connsiteX3" fmla="*/ 714375 w 1144372"/>
                <a:gd name="connsiteY3" fmla="*/ 154516 h 1623814"/>
                <a:gd name="connsiteX4" fmla="*/ 1000125 w 1144372"/>
                <a:gd name="connsiteY4" fmla="*/ 430741 h 1623814"/>
                <a:gd name="connsiteX5" fmla="*/ 1095375 w 1144372"/>
                <a:gd name="connsiteY5" fmla="*/ 678391 h 1623814"/>
                <a:gd name="connsiteX6" fmla="*/ 1143000 w 1144372"/>
                <a:gd name="connsiteY6" fmla="*/ 945091 h 1623814"/>
                <a:gd name="connsiteX7" fmla="*/ 1123950 w 1144372"/>
                <a:gd name="connsiteY7" fmla="*/ 1145116 h 1623814"/>
                <a:gd name="connsiteX8" fmla="*/ 1047750 w 1144372"/>
                <a:gd name="connsiteY8" fmla="*/ 1345141 h 1623814"/>
                <a:gd name="connsiteX9" fmla="*/ 866775 w 1144372"/>
                <a:gd name="connsiteY9" fmla="*/ 1592791 h 1623814"/>
                <a:gd name="connsiteX10" fmla="*/ 866775 w 1144372"/>
                <a:gd name="connsiteY10" fmla="*/ 1611841 h 1623814"/>
                <a:gd name="connsiteX0" fmla="*/ 0 w 1144372"/>
                <a:gd name="connsiteY0" fmla="*/ 40216 h 1746434"/>
                <a:gd name="connsiteX1" fmla="*/ 219075 w 1144372"/>
                <a:gd name="connsiteY1" fmla="*/ 2116 h 1746434"/>
                <a:gd name="connsiteX2" fmla="*/ 447675 w 1144372"/>
                <a:gd name="connsiteY2" fmla="*/ 21166 h 1746434"/>
                <a:gd name="connsiteX3" fmla="*/ 714375 w 1144372"/>
                <a:gd name="connsiteY3" fmla="*/ 154516 h 1746434"/>
                <a:gd name="connsiteX4" fmla="*/ 1000125 w 1144372"/>
                <a:gd name="connsiteY4" fmla="*/ 430741 h 1746434"/>
                <a:gd name="connsiteX5" fmla="*/ 1095375 w 1144372"/>
                <a:gd name="connsiteY5" fmla="*/ 678391 h 1746434"/>
                <a:gd name="connsiteX6" fmla="*/ 1143000 w 1144372"/>
                <a:gd name="connsiteY6" fmla="*/ 945091 h 1746434"/>
                <a:gd name="connsiteX7" fmla="*/ 1123950 w 1144372"/>
                <a:gd name="connsiteY7" fmla="*/ 1145116 h 1746434"/>
                <a:gd name="connsiteX8" fmla="*/ 1047750 w 1144372"/>
                <a:gd name="connsiteY8" fmla="*/ 1345141 h 1746434"/>
                <a:gd name="connsiteX9" fmla="*/ 866775 w 1144372"/>
                <a:gd name="connsiteY9" fmla="*/ 1592791 h 1746434"/>
                <a:gd name="connsiteX10" fmla="*/ 704913 w 1144372"/>
                <a:gd name="connsiteY10" fmla="*/ 1745319 h 1746434"/>
                <a:gd name="connsiteX0" fmla="*/ 0 w 1144372"/>
                <a:gd name="connsiteY0" fmla="*/ 40216 h 1671893"/>
                <a:gd name="connsiteX1" fmla="*/ 219075 w 1144372"/>
                <a:gd name="connsiteY1" fmla="*/ 2116 h 1671893"/>
                <a:gd name="connsiteX2" fmla="*/ 447675 w 1144372"/>
                <a:gd name="connsiteY2" fmla="*/ 21166 h 1671893"/>
                <a:gd name="connsiteX3" fmla="*/ 714375 w 1144372"/>
                <a:gd name="connsiteY3" fmla="*/ 154516 h 1671893"/>
                <a:gd name="connsiteX4" fmla="*/ 1000125 w 1144372"/>
                <a:gd name="connsiteY4" fmla="*/ 430741 h 1671893"/>
                <a:gd name="connsiteX5" fmla="*/ 1095375 w 1144372"/>
                <a:gd name="connsiteY5" fmla="*/ 678391 h 1671893"/>
                <a:gd name="connsiteX6" fmla="*/ 1143000 w 1144372"/>
                <a:gd name="connsiteY6" fmla="*/ 945091 h 1671893"/>
                <a:gd name="connsiteX7" fmla="*/ 1123950 w 1144372"/>
                <a:gd name="connsiteY7" fmla="*/ 1145116 h 1671893"/>
                <a:gd name="connsiteX8" fmla="*/ 1047750 w 1144372"/>
                <a:gd name="connsiteY8" fmla="*/ 1345141 h 1671893"/>
                <a:gd name="connsiteX9" fmla="*/ 866775 w 1144372"/>
                <a:gd name="connsiteY9" fmla="*/ 1592791 h 1671893"/>
                <a:gd name="connsiteX10" fmla="*/ 819286 w 1144372"/>
                <a:gd name="connsiteY10" fmla="*/ 1669295 h 1671893"/>
                <a:gd name="connsiteX0" fmla="*/ 0 w 1144372"/>
                <a:gd name="connsiteY0" fmla="*/ 40216 h 1670226"/>
                <a:gd name="connsiteX1" fmla="*/ 219075 w 1144372"/>
                <a:gd name="connsiteY1" fmla="*/ 2116 h 1670226"/>
                <a:gd name="connsiteX2" fmla="*/ 447675 w 1144372"/>
                <a:gd name="connsiteY2" fmla="*/ 21166 h 1670226"/>
                <a:gd name="connsiteX3" fmla="*/ 714375 w 1144372"/>
                <a:gd name="connsiteY3" fmla="*/ 154516 h 1670226"/>
                <a:gd name="connsiteX4" fmla="*/ 1000125 w 1144372"/>
                <a:gd name="connsiteY4" fmla="*/ 430741 h 1670226"/>
                <a:gd name="connsiteX5" fmla="*/ 1095375 w 1144372"/>
                <a:gd name="connsiteY5" fmla="*/ 678391 h 1670226"/>
                <a:gd name="connsiteX6" fmla="*/ 1143000 w 1144372"/>
                <a:gd name="connsiteY6" fmla="*/ 945091 h 1670226"/>
                <a:gd name="connsiteX7" fmla="*/ 1123950 w 1144372"/>
                <a:gd name="connsiteY7" fmla="*/ 1145116 h 1670226"/>
                <a:gd name="connsiteX8" fmla="*/ 1047750 w 1144372"/>
                <a:gd name="connsiteY8" fmla="*/ 1345141 h 1670226"/>
                <a:gd name="connsiteX9" fmla="*/ 933533 w 1144372"/>
                <a:gd name="connsiteY9" fmla="*/ 1507583 h 1670226"/>
                <a:gd name="connsiteX10" fmla="*/ 819286 w 1144372"/>
                <a:gd name="connsiteY10" fmla="*/ 1669295 h 1670226"/>
                <a:gd name="connsiteX0" fmla="*/ 0 w 1144372"/>
                <a:gd name="connsiteY0" fmla="*/ 40216 h 1857033"/>
                <a:gd name="connsiteX1" fmla="*/ 219075 w 1144372"/>
                <a:gd name="connsiteY1" fmla="*/ 2116 h 1857033"/>
                <a:gd name="connsiteX2" fmla="*/ 447675 w 1144372"/>
                <a:gd name="connsiteY2" fmla="*/ 21166 h 1857033"/>
                <a:gd name="connsiteX3" fmla="*/ 714375 w 1144372"/>
                <a:gd name="connsiteY3" fmla="*/ 154516 h 1857033"/>
                <a:gd name="connsiteX4" fmla="*/ 1000125 w 1144372"/>
                <a:gd name="connsiteY4" fmla="*/ 430741 h 1857033"/>
                <a:gd name="connsiteX5" fmla="*/ 1095375 w 1144372"/>
                <a:gd name="connsiteY5" fmla="*/ 678391 h 1857033"/>
                <a:gd name="connsiteX6" fmla="*/ 1143000 w 1144372"/>
                <a:gd name="connsiteY6" fmla="*/ 945091 h 1857033"/>
                <a:gd name="connsiteX7" fmla="*/ 1123950 w 1144372"/>
                <a:gd name="connsiteY7" fmla="*/ 1145116 h 1857033"/>
                <a:gd name="connsiteX8" fmla="*/ 1047750 w 1144372"/>
                <a:gd name="connsiteY8" fmla="*/ 1345141 h 1857033"/>
                <a:gd name="connsiteX9" fmla="*/ 933533 w 1144372"/>
                <a:gd name="connsiteY9" fmla="*/ 1507583 h 1857033"/>
                <a:gd name="connsiteX10" fmla="*/ 611790 w 1144372"/>
                <a:gd name="connsiteY10" fmla="*/ 1856610 h 185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4372" h="1857033">
                  <a:moveTo>
                    <a:pt x="0" y="40216"/>
                  </a:moveTo>
                  <a:cubicBezTo>
                    <a:pt x="72231" y="22753"/>
                    <a:pt x="144463" y="5291"/>
                    <a:pt x="219075" y="2116"/>
                  </a:cubicBezTo>
                  <a:cubicBezTo>
                    <a:pt x="293687" y="-1059"/>
                    <a:pt x="365125" y="-4234"/>
                    <a:pt x="447675" y="21166"/>
                  </a:cubicBezTo>
                  <a:cubicBezTo>
                    <a:pt x="530225" y="46566"/>
                    <a:pt x="622300" y="86254"/>
                    <a:pt x="714375" y="154516"/>
                  </a:cubicBezTo>
                  <a:cubicBezTo>
                    <a:pt x="806450" y="222778"/>
                    <a:pt x="936625" y="343429"/>
                    <a:pt x="1000125" y="430741"/>
                  </a:cubicBezTo>
                  <a:cubicBezTo>
                    <a:pt x="1063625" y="518053"/>
                    <a:pt x="1071563" y="592666"/>
                    <a:pt x="1095375" y="678391"/>
                  </a:cubicBezTo>
                  <a:cubicBezTo>
                    <a:pt x="1119187" y="764116"/>
                    <a:pt x="1138238" y="867304"/>
                    <a:pt x="1143000" y="945091"/>
                  </a:cubicBezTo>
                  <a:cubicBezTo>
                    <a:pt x="1147762" y="1022878"/>
                    <a:pt x="1139825" y="1078441"/>
                    <a:pt x="1123950" y="1145116"/>
                  </a:cubicBezTo>
                  <a:cubicBezTo>
                    <a:pt x="1108075" y="1211791"/>
                    <a:pt x="1079486" y="1284730"/>
                    <a:pt x="1047750" y="1345141"/>
                  </a:cubicBezTo>
                  <a:cubicBezTo>
                    <a:pt x="1016014" y="1405552"/>
                    <a:pt x="1006193" y="1422338"/>
                    <a:pt x="933533" y="1507583"/>
                  </a:cubicBezTo>
                  <a:cubicBezTo>
                    <a:pt x="860873" y="1592828"/>
                    <a:pt x="596709" y="1869310"/>
                    <a:pt x="611790" y="1856610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4009275">
              <a:off x="2924175" y="5019675"/>
              <a:ext cx="586540" cy="1320530"/>
            </a:xfrm>
            <a:custGeom>
              <a:avLst/>
              <a:gdLst>
                <a:gd name="connsiteX0" fmla="*/ 0 w 419329"/>
                <a:gd name="connsiteY0" fmla="*/ 0 h 1171575"/>
                <a:gd name="connsiteX1" fmla="*/ 180975 w 419329"/>
                <a:gd name="connsiteY1" fmla="*/ 104775 h 1171575"/>
                <a:gd name="connsiteX2" fmla="*/ 352425 w 419329"/>
                <a:gd name="connsiteY2" fmla="*/ 352425 h 1171575"/>
                <a:gd name="connsiteX3" fmla="*/ 419100 w 419329"/>
                <a:gd name="connsiteY3" fmla="*/ 647700 h 1171575"/>
                <a:gd name="connsiteX4" fmla="*/ 333375 w 419329"/>
                <a:gd name="connsiteY4" fmla="*/ 1019175 h 1171575"/>
                <a:gd name="connsiteX5" fmla="*/ 161925 w 419329"/>
                <a:gd name="connsiteY5" fmla="*/ 1171575 h 1171575"/>
                <a:gd name="connsiteX0" fmla="*/ 192075 w 611404"/>
                <a:gd name="connsiteY0" fmla="*/ 0 h 1320530"/>
                <a:gd name="connsiteX1" fmla="*/ 373050 w 611404"/>
                <a:gd name="connsiteY1" fmla="*/ 104775 h 1320530"/>
                <a:gd name="connsiteX2" fmla="*/ 544500 w 611404"/>
                <a:gd name="connsiteY2" fmla="*/ 352425 h 1320530"/>
                <a:gd name="connsiteX3" fmla="*/ 611175 w 611404"/>
                <a:gd name="connsiteY3" fmla="*/ 647700 h 1320530"/>
                <a:gd name="connsiteX4" fmla="*/ 525450 w 611404"/>
                <a:gd name="connsiteY4" fmla="*/ 1019175 h 1320530"/>
                <a:gd name="connsiteX5" fmla="*/ 0 w 611404"/>
                <a:gd name="connsiteY5" fmla="*/ 1320530 h 1320530"/>
                <a:gd name="connsiteX0" fmla="*/ 192075 w 615891"/>
                <a:gd name="connsiteY0" fmla="*/ 0 h 1320530"/>
                <a:gd name="connsiteX1" fmla="*/ 373050 w 615891"/>
                <a:gd name="connsiteY1" fmla="*/ 104775 h 1320530"/>
                <a:gd name="connsiteX2" fmla="*/ 544500 w 615891"/>
                <a:gd name="connsiteY2" fmla="*/ 352425 h 1320530"/>
                <a:gd name="connsiteX3" fmla="*/ 611175 w 615891"/>
                <a:gd name="connsiteY3" fmla="*/ 647700 h 1320530"/>
                <a:gd name="connsiteX4" fmla="*/ 425296 w 615891"/>
                <a:gd name="connsiteY4" fmla="*/ 986682 h 1320530"/>
                <a:gd name="connsiteX5" fmla="*/ 0 w 615891"/>
                <a:gd name="connsiteY5" fmla="*/ 1320530 h 1320530"/>
                <a:gd name="connsiteX0" fmla="*/ 192075 w 615891"/>
                <a:gd name="connsiteY0" fmla="*/ 0 h 1320530"/>
                <a:gd name="connsiteX1" fmla="*/ 373050 w 615891"/>
                <a:gd name="connsiteY1" fmla="*/ 104775 h 1320530"/>
                <a:gd name="connsiteX2" fmla="*/ 544500 w 615891"/>
                <a:gd name="connsiteY2" fmla="*/ 352425 h 1320530"/>
                <a:gd name="connsiteX3" fmla="*/ 611175 w 615891"/>
                <a:gd name="connsiteY3" fmla="*/ 647700 h 1320530"/>
                <a:gd name="connsiteX4" fmla="*/ 425296 w 615891"/>
                <a:gd name="connsiteY4" fmla="*/ 986682 h 1320530"/>
                <a:gd name="connsiteX5" fmla="*/ 0 w 615891"/>
                <a:gd name="connsiteY5" fmla="*/ 1320530 h 1320530"/>
                <a:gd name="connsiteX0" fmla="*/ 192075 w 615891"/>
                <a:gd name="connsiteY0" fmla="*/ 0 h 1320530"/>
                <a:gd name="connsiteX1" fmla="*/ 373050 w 615891"/>
                <a:gd name="connsiteY1" fmla="*/ 104775 h 1320530"/>
                <a:gd name="connsiteX2" fmla="*/ 544500 w 615891"/>
                <a:gd name="connsiteY2" fmla="*/ 352425 h 1320530"/>
                <a:gd name="connsiteX3" fmla="*/ 611175 w 615891"/>
                <a:gd name="connsiteY3" fmla="*/ 647700 h 1320530"/>
                <a:gd name="connsiteX4" fmla="*/ 425296 w 615891"/>
                <a:gd name="connsiteY4" fmla="*/ 986682 h 1320530"/>
                <a:gd name="connsiteX5" fmla="*/ 0 w 615891"/>
                <a:gd name="connsiteY5" fmla="*/ 1320530 h 1320530"/>
                <a:gd name="connsiteX0" fmla="*/ 192075 w 586540"/>
                <a:gd name="connsiteY0" fmla="*/ 0 h 1320530"/>
                <a:gd name="connsiteX1" fmla="*/ 373050 w 586540"/>
                <a:gd name="connsiteY1" fmla="*/ 104775 h 1320530"/>
                <a:gd name="connsiteX2" fmla="*/ 544500 w 586540"/>
                <a:gd name="connsiteY2" fmla="*/ 352425 h 1320530"/>
                <a:gd name="connsiteX3" fmla="*/ 578610 w 586540"/>
                <a:gd name="connsiteY3" fmla="*/ 602673 h 1320530"/>
                <a:gd name="connsiteX4" fmla="*/ 425296 w 586540"/>
                <a:gd name="connsiteY4" fmla="*/ 986682 h 1320530"/>
                <a:gd name="connsiteX5" fmla="*/ 0 w 586540"/>
                <a:gd name="connsiteY5" fmla="*/ 1320530 h 132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540" h="1320530">
                  <a:moveTo>
                    <a:pt x="192075" y="0"/>
                  </a:moveTo>
                  <a:cubicBezTo>
                    <a:pt x="253194" y="23019"/>
                    <a:pt x="314313" y="46038"/>
                    <a:pt x="373050" y="104775"/>
                  </a:cubicBezTo>
                  <a:cubicBezTo>
                    <a:pt x="431787" y="163512"/>
                    <a:pt x="510240" y="269442"/>
                    <a:pt x="544500" y="352425"/>
                  </a:cubicBezTo>
                  <a:cubicBezTo>
                    <a:pt x="578760" y="435408"/>
                    <a:pt x="598477" y="496964"/>
                    <a:pt x="578610" y="602673"/>
                  </a:cubicBezTo>
                  <a:cubicBezTo>
                    <a:pt x="558743" y="708383"/>
                    <a:pt x="521731" y="867039"/>
                    <a:pt x="425296" y="986682"/>
                  </a:cubicBezTo>
                  <a:cubicBezTo>
                    <a:pt x="328861" y="1106325"/>
                    <a:pt x="64294" y="1287986"/>
                    <a:pt x="0" y="1320530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600450" y="4114800"/>
              <a:ext cx="730250" cy="1327281"/>
            </a:xfrm>
            <a:custGeom>
              <a:avLst/>
              <a:gdLst>
                <a:gd name="connsiteX0" fmla="*/ 377756 w 766392"/>
                <a:gd name="connsiteY0" fmla="*/ 0 h 1327281"/>
                <a:gd name="connsiteX1" fmla="*/ 606356 w 766392"/>
                <a:gd name="connsiteY1" fmla="*/ 247650 h 1327281"/>
                <a:gd name="connsiteX2" fmla="*/ 758756 w 766392"/>
                <a:gd name="connsiteY2" fmla="*/ 561975 h 1327281"/>
                <a:gd name="connsiteX3" fmla="*/ 711131 w 766392"/>
                <a:gd name="connsiteY3" fmla="*/ 895350 h 1327281"/>
                <a:gd name="connsiteX4" fmla="*/ 434906 w 766392"/>
                <a:gd name="connsiteY4" fmla="*/ 1181100 h 1327281"/>
                <a:gd name="connsiteX5" fmla="*/ 44381 w 766392"/>
                <a:gd name="connsiteY5" fmla="*/ 1314450 h 1327281"/>
                <a:gd name="connsiteX6" fmla="*/ 25331 w 766392"/>
                <a:gd name="connsiteY6" fmla="*/ 1314450 h 132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6392" h="1327281">
                  <a:moveTo>
                    <a:pt x="377756" y="0"/>
                  </a:moveTo>
                  <a:cubicBezTo>
                    <a:pt x="460306" y="76993"/>
                    <a:pt x="542856" y="153987"/>
                    <a:pt x="606356" y="247650"/>
                  </a:cubicBezTo>
                  <a:cubicBezTo>
                    <a:pt x="669856" y="341313"/>
                    <a:pt x="741294" y="454025"/>
                    <a:pt x="758756" y="561975"/>
                  </a:cubicBezTo>
                  <a:cubicBezTo>
                    <a:pt x="776218" y="669925"/>
                    <a:pt x="765106" y="792163"/>
                    <a:pt x="711131" y="895350"/>
                  </a:cubicBezTo>
                  <a:cubicBezTo>
                    <a:pt x="657156" y="998537"/>
                    <a:pt x="546031" y="1111250"/>
                    <a:pt x="434906" y="1181100"/>
                  </a:cubicBezTo>
                  <a:cubicBezTo>
                    <a:pt x="323781" y="1250950"/>
                    <a:pt x="112643" y="1292225"/>
                    <a:pt x="44381" y="1314450"/>
                  </a:cubicBezTo>
                  <a:cubicBezTo>
                    <a:pt x="-23881" y="1336675"/>
                    <a:pt x="725" y="1325562"/>
                    <a:pt x="25331" y="1314450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0056933">
              <a:off x="0" y="2276475"/>
              <a:ext cx="775887" cy="1847215"/>
            </a:xfrm>
            <a:custGeom>
              <a:avLst/>
              <a:gdLst>
                <a:gd name="connsiteX0" fmla="*/ 377756 w 766392"/>
                <a:gd name="connsiteY0" fmla="*/ 0 h 1327281"/>
                <a:gd name="connsiteX1" fmla="*/ 606356 w 766392"/>
                <a:gd name="connsiteY1" fmla="*/ 247650 h 1327281"/>
                <a:gd name="connsiteX2" fmla="*/ 758756 w 766392"/>
                <a:gd name="connsiteY2" fmla="*/ 561975 h 1327281"/>
                <a:gd name="connsiteX3" fmla="*/ 711131 w 766392"/>
                <a:gd name="connsiteY3" fmla="*/ 895350 h 1327281"/>
                <a:gd name="connsiteX4" fmla="*/ 434906 w 766392"/>
                <a:gd name="connsiteY4" fmla="*/ 1181100 h 1327281"/>
                <a:gd name="connsiteX5" fmla="*/ 44381 w 766392"/>
                <a:gd name="connsiteY5" fmla="*/ 1314450 h 1327281"/>
                <a:gd name="connsiteX6" fmla="*/ 25331 w 766392"/>
                <a:gd name="connsiteY6" fmla="*/ 1314450 h 1327281"/>
                <a:gd name="connsiteX0" fmla="*/ 334324 w 722960"/>
                <a:gd name="connsiteY0" fmla="*/ 0 h 1314923"/>
                <a:gd name="connsiteX1" fmla="*/ 562924 w 722960"/>
                <a:gd name="connsiteY1" fmla="*/ 247650 h 1314923"/>
                <a:gd name="connsiteX2" fmla="*/ 715324 w 722960"/>
                <a:gd name="connsiteY2" fmla="*/ 561975 h 1314923"/>
                <a:gd name="connsiteX3" fmla="*/ 667699 w 722960"/>
                <a:gd name="connsiteY3" fmla="*/ 895350 h 1314923"/>
                <a:gd name="connsiteX4" fmla="*/ 391474 w 722960"/>
                <a:gd name="connsiteY4" fmla="*/ 1181100 h 1314923"/>
                <a:gd name="connsiteX5" fmla="*/ 949 w 722960"/>
                <a:gd name="connsiteY5" fmla="*/ 1314450 h 1314923"/>
                <a:gd name="connsiteX6" fmla="*/ 277754 w 722960"/>
                <a:gd name="connsiteY6" fmla="*/ 1226264 h 1314923"/>
                <a:gd name="connsiteX0" fmla="*/ 136059 w 524695"/>
                <a:gd name="connsiteY0" fmla="*/ 0 h 1245280"/>
                <a:gd name="connsiteX1" fmla="*/ 364659 w 524695"/>
                <a:gd name="connsiteY1" fmla="*/ 247650 h 1245280"/>
                <a:gd name="connsiteX2" fmla="*/ 517059 w 524695"/>
                <a:gd name="connsiteY2" fmla="*/ 561975 h 1245280"/>
                <a:gd name="connsiteX3" fmla="*/ 469434 w 524695"/>
                <a:gd name="connsiteY3" fmla="*/ 895350 h 1245280"/>
                <a:gd name="connsiteX4" fmla="*/ 193209 w 524695"/>
                <a:gd name="connsiteY4" fmla="*/ 1181100 h 1245280"/>
                <a:gd name="connsiteX5" fmla="*/ 3191 w 524695"/>
                <a:gd name="connsiteY5" fmla="*/ 1243070 h 1245280"/>
                <a:gd name="connsiteX6" fmla="*/ 79489 w 524695"/>
                <a:gd name="connsiteY6" fmla="*/ 1226264 h 1245280"/>
                <a:gd name="connsiteX0" fmla="*/ 136059 w 523816"/>
                <a:gd name="connsiteY0" fmla="*/ 0 h 1245280"/>
                <a:gd name="connsiteX1" fmla="*/ 376741 w 523816"/>
                <a:gd name="connsiteY1" fmla="*/ 224273 h 1245280"/>
                <a:gd name="connsiteX2" fmla="*/ 517059 w 523816"/>
                <a:gd name="connsiteY2" fmla="*/ 561975 h 1245280"/>
                <a:gd name="connsiteX3" fmla="*/ 469434 w 523816"/>
                <a:gd name="connsiteY3" fmla="*/ 895350 h 1245280"/>
                <a:gd name="connsiteX4" fmla="*/ 193209 w 523816"/>
                <a:gd name="connsiteY4" fmla="*/ 1181100 h 1245280"/>
                <a:gd name="connsiteX5" fmla="*/ 3191 w 523816"/>
                <a:gd name="connsiteY5" fmla="*/ 1243070 h 1245280"/>
                <a:gd name="connsiteX6" fmla="*/ 79489 w 523816"/>
                <a:gd name="connsiteY6" fmla="*/ 1226264 h 1245280"/>
                <a:gd name="connsiteX0" fmla="*/ 136059 w 521008"/>
                <a:gd name="connsiteY0" fmla="*/ 0 h 1245280"/>
                <a:gd name="connsiteX1" fmla="*/ 376741 w 521008"/>
                <a:gd name="connsiteY1" fmla="*/ 224273 h 1245280"/>
                <a:gd name="connsiteX2" fmla="*/ 517059 w 521008"/>
                <a:gd name="connsiteY2" fmla="*/ 561975 h 1245280"/>
                <a:gd name="connsiteX3" fmla="*/ 481205 w 521008"/>
                <a:gd name="connsiteY3" fmla="*/ 707258 h 1245280"/>
                <a:gd name="connsiteX4" fmla="*/ 469434 w 521008"/>
                <a:gd name="connsiteY4" fmla="*/ 895350 h 1245280"/>
                <a:gd name="connsiteX5" fmla="*/ 193209 w 521008"/>
                <a:gd name="connsiteY5" fmla="*/ 1181100 h 1245280"/>
                <a:gd name="connsiteX6" fmla="*/ 3191 w 521008"/>
                <a:gd name="connsiteY6" fmla="*/ 1243070 h 1245280"/>
                <a:gd name="connsiteX7" fmla="*/ 79489 w 521008"/>
                <a:gd name="connsiteY7" fmla="*/ 1226264 h 1245280"/>
                <a:gd name="connsiteX0" fmla="*/ 136059 w 521008"/>
                <a:gd name="connsiteY0" fmla="*/ 0 h 1245280"/>
                <a:gd name="connsiteX1" fmla="*/ 376741 w 521008"/>
                <a:gd name="connsiteY1" fmla="*/ 224273 h 1245280"/>
                <a:gd name="connsiteX2" fmla="*/ 517059 w 521008"/>
                <a:gd name="connsiteY2" fmla="*/ 561975 h 1245280"/>
                <a:gd name="connsiteX3" fmla="*/ 481205 w 521008"/>
                <a:gd name="connsiteY3" fmla="*/ 707258 h 1245280"/>
                <a:gd name="connsiteX4" fmla="*/ 420108 w 521008"/>
                <a:gd name="connsiteY4" fmla="*/ 933929 h 1245280"/>
                <a:gd name="connsiteX5" fmla="*/ 193209 w 521008"/>
                <a:gd name="connsiteY5" fmla="*/ 1181100 h 1245280"/>
                <a:gd name="connsiteX6" fmla="*/ 3191 w 521008"/>
                <a:gd name="connsiteY6" fmla="*/ 1243070 h 1245280"/>
                <a:gd name="connsiteX7" fmla="*/ 79489 w 521008"/>
                <a:gd name="connsiteY7" fmla="*/ 1226264 h 1245280"/>
                <a:gd name="connsiteX0" fmla="*/ 136059 w 517939"/>
                <a:gd name="connsiteY0" fmla="*/ 0 h 1245280"/>
                <a:gd name="connsiteX1" fmla="*/ 376741 w 517939"/>
                <a:gd name="connsiteY1" fmla="*/ 224273 h 1245280"/>
                <a:gd name="connsiteX2" fmla="*/ 517059 w 517939"/>
                <a:gd name="connsiteY2" fmla="*/ 561975 h 1245280"/>
                <a:gd name="connsiteX3" fmla="*/ 481205 w 517939"/>
                <a:gd name="connsiteY3" fmla="*/ 707258 h 1245280"/>
                <a:gd name="connsiteX4" fmla="*/ 420108 w 517939"/>
                <a:gd name="connsiteY4" fmla="*/ 933929 h 1245280"/>
                <a:gd name="connsiteX5" fmla="*/ 193209 w 517939"/>
                <a:gd name="connsiteY5" fmla="*/ 1181100 h 1245280"/>
                <a:gd name="connsiteX6" fmla="*/ 3191 w 517939"/>
                <a:gd name="connsiteY6" fmla="*/ 1243070 h 1245280"/>
                <a:gd name="connsiteX7" fmla="*/ 79489 w 517939"/>
                <a:gd name="connsiteY7" fmla="*/ 1226264 h 1245280"/>
                <a:gd name="connsiteX0" fmla="*/ 136059 w 526861"/>
                <a:gd name="connsiteY0" fmla="*/ 0 h 1245280"/>
                <a:gd name="connsiteX1" fmla="*/ 376741 w 526861"/>
                <a:gd name="connsiteY1" fmla="*/ 224273 h 1245280"/>
                <a:gd name="connsiteX2" fmla="*/ 517059 w 526861"/>
                <a:gd name="connsiteY2" fmla="*/ 561975 h 1245280"/>
                <a:gd name="connsiteX3" fmla="*/ 509970 w 526861"/>
                <a:gd name="connsiteY3" fmla="*/ 737071 h 1245280"/>
                <a:gd name="connsiteX4" fmla="*/ 420108 w 526861"/>
                <a:gd name="connsiteY4" fmla="*/ 933929 h 1245280"/>
                <a:gd name="connsiteX5" fmla="*/ 193209 w 526861"/>
                <a:gd name="connsiteY5" fmla="*/ 1181100 h 1245280"/>
                <a:gd name="connsiteX6" fmla="*/ 3191 w 526861"/>
                <a:gd name="connsiteY6" fmla="*/ 1243070 h 1245280"/>
                <a:gd name="connsiteX7" fmla="*/ 79489 w 526861"/>
                <a:gd name="connsiteY7" fmla="*/ 1226264 h 1245280"/>
                <a:gd name="connsiteX0" fmla="*/ 136059 w 511424"/>
                <a:gd name="connsiteY0" fmla="*/ 0 h 1245280"/>
                <a:gd name="connsiteX1" fmla="*/ 376741 w 511424"/>
                <a:gd name="connsiteY1" fmla="*/ 224273 h 1245280"/>
                <a:gd name="connsiteX2" fmla="*/ 469602 w 511424"/>
                <a:gd name="connsiteY2" fmla="*/ 471612 h 1245280"/>
                <a:gd name="connsiteX3" fmla="*/ 509970 w 511424"/>
                <a:gd name="connsiteY3" fmla="*/ 737071 h 1245280"/>
                <a:gd name="connsiteX4" fmla="*/ 420108 w 511424"/>
                <a:gd name="connsiteY4" fmla="*/ 933929 h 1245280"/>
                <a:gd name="connsiteX5" fmla="*/ 193209 w 511424"/>
                <a:gd name="connsiteY5" fmla="*/ 1181100 h 1245280"/>
                <a:gd name="connsiteX6" fmla="*/ 3191 w 511424"/>
                <a:gd name="connsiteY6" fmla="*/ 1243070 h 1245280"/>
                <a:gd name="connsiteX7" fmla="*/ 79489 w 511424"/>
                <a:gd name="connsiteY7" fmla="*/ 1226264 h 1245280"/>
                <a:gd name="connsiteX0" fmla="*/ 136059 w 511424"/>
                <a:gd name="connsiteY0" fmla="*/ 0 h 1245280"/>
                <a:gd name="connsiteX1" fmla="*/ 376741 w 511424"/>
                <a:gd name="connsiteY1" fmla="*/ 224273 h 1245280"/>
                <a:gd name="connsiteX2" fmla="*/ 469602 w 511424"/>
                <a:gd name="connsiteY2" fmla="*/ 471612 h 1245280"/>
                <a:gd name="connsiteX3" fmla="*/ 509970 w 511424"/>
                <a:gd name="connsiteY3" fmla="*/ 737071 h 1245280"/>
                <a:gd name="connsiteX4" fmla="*/ 370256 w 511424"/>
                <a:gd name="connsiteY4" fmla="*/ 981048 h 1245280"/>
                <a:gd name="connsiteX5" fmla="*/ 193209 w 511424"/>
                <a:gd name="connsiteY5" fmla="*/ 1181100 h 1245280"/>
                <a:gd name="connsiteX6" fmla="*/ 3191 w 511424"/>
                <a:gd name="connsiteY6" fmla="*/ 1243070 h 1245280"/>
                <a:gd name="connsiteX7" fmla="*/ 79489 w 511424"/>
                <a:gd name="connsiteY7" fmla="*/ 1226264 h 1245280"/>
                <a:gd name="connsiteX0" fmla="*/ 136059 w 475204"/>
                <a:gd name="connsiteY0" fmla="*/ 0 h 1245280"/>
                <a:gd name="connsiteX1" fmla="*/ 376741 w 475204"/>
                <a:gd name="connsiteY1" fmla="*/ 224273 h 1245280"/>
                <a:gd name="connsiteX2" fmla="*/ 469602 w 475204"/>
                <a:gd name="connsiteY2" fmla="*/ 471612 h 1245280"/>
                <a:gd name="connsiteX3" fmla="*/ 460179 w 475204"/>
                <a:gd name="connsiteY3" fmla="*/ 724432 h 1245280"/>
                <a:gd name="connsiteX4" fmla="*/ 370256 w 475204"/>
                <a:gd name="connsiteY4" fmla="*/ 981048 h 1245280"/>
                <a:gd name="connsiteX5" fmla="*/ 193209 w 475204"/>
                <a:gd name="connsiteY5" fmla="*/ 1181100 h 1245280"/>
                <a:gd name="connsiteX6" fmla="*/ 3191 w 475204"/>
                <a:gd name="connsiteY6" fmla="*/ 1243070 h 1245280"/>
                <a:gd name="connsiteX7" fmla="*/ 79489 w 475204"/>
                <a:gd name="connsiteY7" fmla="*/ 1226264 h 124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204" h="1245280">
                  <a:moveTo>
                    <a:pt x="136059" y="0"/>
                  </a:moveTo>
                  <a:cubicBezTo>
                    <a:pt x="218609" y="76993"/>
                    <a:pt x="321151" y="145671"/>
                    <a:pt x="376741" y="224273"/>
                  </a:cubicBezTo>
                  <a:cubicBezTo>
                    <a:pt x="432331" y="302875"/>
                    <a:pt x="455696" y="388252"/>
                    <a:pt x="469602" y="471612"/>
                  </a:cubicBezTo>
                  <a:cubicBezTo>
                    <a:pt x="483508" y="554972"/>
                    <a:pt x="468116" y="668870"/>
                    <a:pt x="460179" y="724432"/>
                  </a:cubicBezTo>
                  <a:cubicBezTo>
                    <a:pt x="452242" y="779994"/>
                    <a:pt x="414751" y="904937"/>
                    <a:pt x="370256" y="981048"/>
                  </a:cubicBezTo>
                  <a:cubicBezTo>
                    <a:pt x="325761" y="1057159"/>
                    <a:pt x="254386" y="1137430"/>
                    <a:pt x="193209" y="1181100"/>
                  </a:cubicBezTo>
                  <a:cubicBezTo>
                    <a:pt x="132032" y="1224770"/>
                    <a:pt x="22144" y="1235543"/>
                    <a:pt x="3191" y="1243070"/>
                  </a:cubicBezTo>
                  <a:cubicBezTo>
                    <a:pt x="-15762" y="1250597"/>
                    <a:pt x="54883" y="1237376"/>
                    <a:pt x="79489" y="1226264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2034649">
              <a:off x="314325" y="781050"/>
              <a:ext cx="349748" cy="1489981"/>
            </a:xfrm>
            <a:custGeom>
              <a:avLst/>
              <a:gdLst>
                <a:gd name="connsiteX0" fmla="*/ 0 w 419329"/>
                <a:gd name="connsiteY0" fmla="*/ 0 h 1171575"/>
                <a:gd name="connsiteX1" fmla="*/ 180975 w 419329"/>
                <a:gd name="connsiteY1" fmla="*/ 104775 h 1171575"/>
                <a:gd name="connsiteX2" fmla="*/ 352425 w 419329"/>
                <a:gd name="connsiteY2" fmla="*/ 352425 h 1171575"/>
                <a:gd name="connsiteX3" fmla="*/ 419100 w 419329"/>
                <a:gd name="connsiteY3" fmla="*/ 647700 h 1171575"/>
                <a:gd name="connsiteX4" fmla="*/ 333375 w 419329"/>
                <a:gd name="connsiteY4" fmla="*/ 1019175 h 1171575"/>
                <a:gd name="connsiteX5" fmla="*/ 161925 w 419329"/>
                <a:gd name="connsiteY5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29" h="1171575">
                  <a:moveTo>
                    <a:pt x="0" y="0"/>
                  </a:moveTo>
                  <a:cubicBezTo>
                    <a:pt x="61119" y="23019"/>
                    <a:pt x="122238" y="46038"/>
                    <a:pt x="180975" y="104775"/>
                  </a:cubicBezTo>
                  <a:cubicBezTo>
                    <a:pt x="239712" y="163512"/>
                    <a:pt x="312737" y="261937"/>
                    <a:pt x="352425" y="352425"/>
                  </a:cubicBezTo>
                  <a:cubicBezTo>
                    <a:pt x="392113" y="442913"/>
                    <a:pt x="422275" y="536575"/>
                    <a:pt x="419100" y="647700"/>
                  </a:cubicBezTo>
                  <a:cubicBezTo>
                    <a:pt x="415925" y="758825"/>
                    <a:pt x="376237" y="931863"/>
                    <a:pt x="333375" y="1019175"/>
                  </a:cubicBezTo>
                  <a:cubicBezTo>
                    <a:pt x="290513" y="1106487"/>
                    <a:pt x="226219" y="1139031"/>
                    <a:pt x="161925" y="1171575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23875" y="4019550"/>
              <a:ext cx="1511044" cy="1287791"/>
            </a:xfrm>
            <a:custGeom>
              <a:avLst/>
              <a:gdLst>
                <a:gd name="connsiteX0" fmla="*/ 181148 w 1587286"/>
                <a:gd name="connsiteY0" fmla="*/ 0 h 1297520"/>
                <a:gd name="connsiteX1" fmla="*/ 19223 w 1587286"/>
                <a:gd name="connsiteY1" fmla="*/ 276225 h 1297520"/>
                <a:gd name="connsiteX2" fmla="*/ 47798 w 1587286"/>
                <a:gd name="connsiteY2" fmla="*/ 781050 h 1297520"/>
                <a:gd name="connsiteX3" fmla="*/ 419273 w 1587286"/>
                <a:gd name="connsiteY3" fmla="*/ 1219200 h 1297520"/>
                <a:gd name="connsiteX4" fmla="*/ 971723 w 1587286"/>
                <a:gd name="connsiteY4" fmla="*/ 1266825 h 1297520"/>
                <a:gd name="connsiteX5" fmla="*/ 1524173 w 1587286"/>
                <a:gd name="connsiteY5" fmla="*/ 885825 h 1297520"/>
                <a:gd name="connsiteX6" fmla="*/ 1581323 w 1587286"/>
                <a:gd name="connsiteY6" fmla="*/ 847725 h 1297520"/>
                <a:gd name="connsiteX7" fmla="*/ 1581323 w 1587286"/>
                <a:gd name="connsiteY7" fmla="*/ 838200 h 1297520"/>
                <a:gd name="connsiteX0" fmla="*/ 181148 w 1593713"/>
                <a:gd name="connsiteY0" fmla="*/ 0 h 1287791"/>
                <a:gd name="connsiteX1" fmla="*/ 19223 w 1593713"/>
                <a:gd name="connsiteY1" fmla="*/ 276225 h 1287791"/>
                <a:gd name="connsiteX2" fmla="*/ 47798 w 1593713"/>
                <a:gd name="connsiteY2" fmla="*/ 781050 h 1287791"/>
                <a:gd name="connsiteX3" fmla="*/ 419273 w 1593713"/>
                <a:gd name="connsiteY3" fmla="*/ 1219200 h 1287791"/>
                <a:gd name="connsiteX4" fmla="*/ 971723 w 1593713"/>
                <a:gd name="connsiteY4" fmla="*/ 1266825 h 1287791"/>
                <a:gd name="connsiteX5" fmla="*/ 1429375 w 1593713"/>
                <a:gd name="connsiteY5" fmla="*/ 1019197 h 1287791"/>
                <a:gd name="connsiteX6" fmla="*/ 1581323 w 1593713"/>
                <a:gd name="connsiteY6" fmla="*/ 847725 h 1287791"/>
                <a:gd name="connsiteX7" fmla="*/ 1581323 w 1593713"/>
                <a:gd name="connsiteY7" fmla="*/ 838200 h 128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3713" h="1287791">
                  <a:moveTo>
                    <a:pt x="181148" y="0"/>
                  </a:moveTo>
                  <a:cubicBezTo>
                    <a:pt x="111298" y="73025"/>
                    <a:pt x="41448" y="146050"/>
                    <a:pt x="19223" y="276225"/>
                  </a:cubicBezTo>
                  <a:cubicBezTo>
                    <a:pt x="-3002" y="406400"/>
                    <a:pt x="-18877" y="623888"/>
                    <a:pt x="47798" y="781050"/>
                  </a:cubicBezTo>
                  <a:cubicBezTo>
                    <a:pt x="114473" y="938212"/>
                    <a:pt x="265286" y="1138238"/>
                    <a:pt x="419273" y="1219200"/>
                  </a:cubicBezTo>
                  <a:cubicBezTo>
                    <a:pt x="573260" y="1300162"/>
                    <a:pt x="803373" y="1300159"/>
                    <a:pt x="971723" y="1266825"/>
                  </a:cubicBezTo>
                  <a:cubicBezTo>
                    <a:pt x="1140073" y="1233491"/>
                    <a:pt x="1327775" y="1089047"/>
                    <a:pt x="1429375" y="1019197"/>
                  </a:cubicBezTo>
                  <a:cubicBezTo>
                    <a:pt x="1530975" y="949347"/>
                    <a:pt x="1555998" y="877891"/>
                    <a:pt x="1581323" y="847725"/>
                  </a:cubicBezTo>
                  <a:cubicBezTo>
                    <a:pt x="1606648" y="817559"/>
                    <a:pt x="1586085" y="838994"/>
                    <a:pt x="1581323" y="838200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333500" y="5314950"/>
              <a:ext cx="1504950" cy="779867"/>
            </a:xfrm>
            <a:custGeom>
              <a:avLst/>
              <a:gdLst>
                <a:gd name="connsiteX0" fmla="*/ 0 w 1504950"/>
                <a:gd name="connsiteY0" fmla="*/ 0 h 755676"/>
                <a:gd name="connsiteX1" fmla="*/ 200025 w 1504950"/>
                <a:gd name="connsiteY1" fmla="*/ 447675 h 755676"/>
                <a:gd name="connsiteX2" fmla="*/ 409575 w 1504950"/>
                <a:gd name="connsiteY2" fmla="*/ 571500 h 755676"/>
                <a:gd name="connsiteX3" fmla="*/ 733425 w 1504950"/>
                <a:gd name="connsiteY3" fmla="*/ 742950 h 755676"/>
                <a:gd name="connsiteX4" fmla="*/ 1133475 w 1504950"/>
                <a:gd name="connsiteY4" fmla="*/ 723900 h 755676"/>
                <a:gd name="connsiteX5" fmla="*/ 1504950 w 1504950"/>
                <a:gd name="connsiteY5" fmla="*/ 571500 h 755676"/>
                <a:gd name="connsiteX0" fmla="*/ 0 w 1504950"/>
                <a:gd name="connsiteY0" fmla="*/ 0 h 748644"/>
                <a:gd name="connsiteX1" fmla="*/ 200025 w 1504950"/>
                <a:gd name="connsiteY1" fmla="*/ 447675 h 748644"/>
                <a:gd name="connsiteX2" fmla="*/ 545605 w 1504950"/>
                <a:gd name="connsiteY2" fmla="*/ 666773 h 748644"/>
                <a:gd name="connsiteX3" fmla="*/ 733425 w 1504950"/>
                <a:gd name="connsiteY3" fmla="*/ 742950 h 748644"/>
                <a:gd name="connsiteX4" fmla="*/ 1133475 w 1504950"/>
                <a:gd name="connsiteY4" fmla="*/ 723900 h 748644"/>
                <a:gd name="connsiteX5" fmla="*/ 1504950 w 1504950"/>
                <a:gd name="connsiteY5" fmla="*/ 571500 h 748644"/>
                <a:gd name="connsiteX0" fmla="*/ 0 w 1504950"/>
                <a:gd name="connsiteY0" fmla="*/ 0 h 748644"/>
                <a:gd name="connsiteX1" fmla="*/ 200025 w 1504950"/>
                <a:gd name="connsiteY1" fmla="*/ 447675 h 748644"/>
                <a:gd name="connsiteX2" fmla="*/ 545605 w 1504950"/>
                <a:gd name="connsiteY2" fmla="*/ 666773 h 748644"/>
                <a:gd name="connsiteX3" fmla="*/ 733425 w 1504950"/>
                <a:gd name="connsiteY3" fmla="*/ 742950 h 748644"/>
                <a:gd name="connsiteX4" fmla="*/ 1133475 w 1504950"/>
                <a:gd name="connsiteY4" fmla="*/ 723900 h 748644"/>
                <a:gd name="connsiteX5" fmla="*/ 1504950 w 1504950"/>
                <a:gd name="connsiteY5" fmla="*/ 571500 h 748644"/>
                <a:gd name="connsiteX0" fmla="*/ 0 w 1504950"/>
                <a:gd name="connsiteY0" fmla="*/ 0 h 780316"/>
                <a:gd name="connsiteX1" fmla="*/ 200025 w 1504950"/>
                <a:gd name="connsiteY1" fmla="*/ 447675 h 780316"/>
                <a:gd name="connsiteX2" fmla="*/ 545605 w 1504950"/>
                <a:gd name="connsiteY2" fmla="*/ 666773 h 780316"/>
                <a:gd name="connsiteX3" fmla="*/ 781050 w 1504950"/>
                <a:gd name="connsiteY3" fmla="*/ 778513 h 780316"/>
                <a:gd name="connsiteX4" fmla="*/ 1133475 w 1504950"/>
                <a:gd name="connsiteY4" fmla="*/ 723900 h 780316"/>
                <a:gd name="connsiteX5" fmla="*/ 1504950 w 1504950"/>
                <a:gd name="connsiteY5" fmla="*/ 571500 h 780316"/>
                <a:gd name="connsiteX0" fmla="*/ 0 w 1504950"/>
                <a:gd name="connsiteY0" fmla="*/ 0 h 779867"/>
                <a:gd name="connsiteX1" fmla="*/ 200025 w 1504950"/>
                <a:gd name="connsiteY1" fmla="*/ 447675 h 779867"/>
                <a:gd name="connsiteX2" fmla="*/ 459880 w 1504950"/>
                <a:gd name="connsiteY2" fmla="*/ 676305 h 779867"/>
                <a:gd name="connsiteX3" fmla="*/ 781050 w 1504950"/>
                <a:gd name="connsiteY3" fmla="*/ 778513 h 779867"/>
                <a:gd name="connsiteX4" fmla="*/ 1133475 w 1504950"/>
                <a:gd name="connsiteY4" fmla="*/ 723900 h 779867"/>
                <a:gd name="connsiteX5" fmla="*/ 1504950 w 1504950"/>
                <a:gd name="connsiteY5" fmla="*/ 571500 h 77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950" h="779867">
                  <a:moveTo>
                    <a:pt x="0" y="0"/>
                  </a:moveTo>
                  <a:cubicBezTo>
                    <a:pt x="65881" y="176212"/>
                    <a:pt x="123378" y="334958"/>
                    <a:pt x="200025" y="447675"/>
                  </a:cubicBezTo>
                  <a:cubicBezTo>
                    <a:pt x="276672" y="560393"/>
                    <a:pt x="363043" y="621165"/>
                    <a:pt x="459880" y="676305"/>
                  </a:cubicBezTo>
                  <a:cubicBezTo>
                    <a:pt x="556717" y="731445"/>
                    <a:pt x="668784" y="770581"/>
                    <a:pt x="781050" y="778513"/>
                  </a:cubicBezTo>
                  <a:cubicBezTo>
                    <a:pt x="893316" y="786445"/>
                    <a:pt x="1012825" y="758402"/>
                    <a:pt x="1133475" y="723900"/>
                  </a:cubicBezTo>
                  <a:cubicBezTo>
                    <a:pt x="1254125" y="689398"/>
                    <a:pt x="1383506" y="633412"/>
                    <a:pt x="1504950" y="571500"/>
                  </a:cubicBezTo>
                </a:path>
              </a:pathLst>
            </a:custGeom>
            <a:noFill/>
            <a:ln>
              <a:solidFill>
                <a:srgbClr val="FFE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04800" y="233450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Recall…</a:t>
            </a:r>
            <a:endParaRPr lang="en-US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1143000" y="2818441"/>
            <a:ext cx="9144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  23</a:t>
            </a:r>
          </a:p>
          <a:p>
            <a:pPr algn="r"/>
            <a:r>
              <a:rPr lang="en-US" u="sng" dirty="0" smtClean="0"/>
              <a:t>x 12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6</a:t>
            </a:r>
          </a:p>
          <a:p>
            <a:pPr algn="r"/>
            <a:r>
              <a:rPr lang="en-US" dirty="0" smtClean="0"/>
              <a:t>40</a:t>
            </a:r>
          </a:p>
          <a:p>
            <a:pPr algn="r"/>
            <a:r>
              <a:rPr lang="en-US" dirty="0" smtClean="0"/>
              <a:t>30</a:t>
            </a:r>
          </a:p>
          <a:p>
            <a:pPr algn="r"/>
            <a:r>
              <a:rPr lang="en-US" u="sng" dirty="0" smtClean="0"/>
              <a:t>200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276</a:t>
            </a:r>
          </a:p>
          <a:p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>
            <a:off x="5648287" y="4054684"/>
            <a:ext cx="2448148" cy="831850"/>
          </a:xfrm>
          <a:prstGeom prst="rightArrow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first, lay out the dimensions</a:t>
            </a:r>
            <a:br>
              <a:rPr lang="en-US" sz="900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</a:br>
            <a:r>
              <a:rPr lang="en-US" sz="900" kern="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then, fill in your rectangle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23488" y="3994056"/>
            <a:ext cx="223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build your rectangular array</a:t>
            </a:r>
            <a:endParaRPr lang="en-US" sz="120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459160" y="6099710"/>
            <a:ext cx="223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or you can do it schematically (not to scale)</a:t>
            </a:r>
            <a:endParaRPr lang="en-US" sz="1200" i="1" dirty="0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304800" y="13202"/>
            <a:ext cx="8382000" cy="920493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smtClean="0"/>
              <a:t>Asking for arrays </a:t>
            </a:r>
            <a:r>
              <a:rPr lang="en-US" sz="3200" b="1" i="1" dirty="0" smtClean="0">
                <a:solidFill>
                  <a:srgbClr val="FF0000"/>
                </a:solidFill>
              </a:rPr>
              <a:t>in algebra…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304800" y="853530"/>
            <a:ext cx="8382000" cy="920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“It’s just Multiplication”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4579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78117"/>
            <a:ext cx="751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Remember to </a:t>
            </a:r>
            <a:r>
              <a:rPr lang="en-US" sz="3600" b="1" i="1" dirty="0" smtClean="0">
                <a:solidFill>
                  <a:srgbClr val="0000FF"/>
                </a:solidFill>
              </a:rPr>
              <a:t>ask for arrays!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24007"/>
            <a:ext cx="75154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Then </a:t>
            </a:r>
            <a:r>
              <a:rPr lang="en-US" sz="3600" i="1" dirty="0" smtClean="0"/>
              <a:t>any</a:t>
            </a:r>
            <a:r>
              <a:rPr lang="en-US" sz="3600" dirty="0" smtClean="0"/>
              <a:t> division problem </a:t>
            </a:r>
            <a:br>
              <a:rPr lang="en-US" sz="3600" dirty="0" smtClean="0"/>
            </a:br>
            <a:r>
              <a:rPr lang="en-US" sz="3600" dirty="0" smtClean="0"/>
              <a:t>is just a multiplication relationship </a:t>
            </a:r>
            <a:br>
              <a:rPr lang="en-US" sz="3600" dirty="0" smtClean="0"/>
            </a:br>
            <a:r>
              <a:rPr lang="en-US" sz="3600" dirty="0" smtClean="0"/>
              <a:t>with a missing factor.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150471" y="3735294"/>
            <a:ext cx="2719294" cy="2226235"/>
            <a:chOff x="1434353" y="3735294"/>
            <a:chExt cx="2719294" cy="2226235"/>
          </a:xfrm>
        </p:grpSpPr>
        <p:sp>
          <p:nvSpPr>
            <p:cNvPr id="6" name="Rectangle 5"/>
            <p:cNvSpPr/>
            <p:nvPr/>
          </p:nvSpPr>
          <p:spPr>
            <a:xfrm>
              <a:off x="2196353" y="4392706"/>
              <a:ext cx="1957294" cy="156882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4353" y="4796119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1 7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79058" y="4796119"/>
              <a:ext cx="98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3 9 1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7997" y="3735294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? ?</a:t>
              </a:r>
              <a:endParaRPr lang="en-US" sz="2800" dirty="0"/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4258235" y="4796119"/>
            <a:ext cx="941294" cy="5232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52353" y="3541337"/>
            <a:ext cx="2823882" cy="71717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334000" y="3541338"/>
            <a:ext cx="3302000" cy="2823882"/>
            <a:chOff x="5334000" y="3541338"/>
            <a:chExt cx="3302000" cy="2823882"/>
          </a:xfrm>
        </p:grpSpPr>
        <p:grpSp>
          <p:nvGrpSpPr>
            <p:cNvPr id="12" name="Group 11"/>
            <p:cNvGrpSpPr/>
            <p:nvPr/>
          </p:nvGrpSpPr>
          <p:grpSpPr>
            <a:xfrm>
              <a:off x="5334000" y="3735294"/>
              <a:ext cx="2719294" cy="2226235"/>
              <a:chOff x="1434353" y="3735294"/>
              <a:chExt cx="2719294" cy="222623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196353" y="4392706"/>
                <a:ext cx="1957294" cy="1568823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34353" y="4527181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1 7</a:t>
                </a:r>
                <a:endParaRPr lang="en-US" sz="28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75651" y="4527181"/>
                <a:ext cx="11654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3 9 1</a:t>
                </a:r>
                <a:endParaRPr lang="en-US" sz="2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19295" y="3735294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? ?</a:t>
                </a:r>
                <a:endParaRPr lang="en-US" sz="2800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752353" y="5199530"/>
              <a:ext cx="2823882" cy="10309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6626412" y="4355632"/>
              <a:ext cx="2823882" cy="119529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307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Common Core: key underpinnings for multiplication 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02918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2</a:t>
            </a:r>
            <a:r>
              <a:rPr lang="en-US" sz="1600" b="1" dirty="0"/>
              <a:t>.MD.6. </a:t>
            </a:r>
            <a:r>
              <a:rPr lang="en-US" sz="1600" dirty="0"/>
              <a:t>Represent whole numbers as lengths from 0 on a </a:t>
            </a:r>
            <a:r>
              <a:rPr lang="en-US" sz="1600" b="1" dirty="0"/>
              <a:t>number line </a:t>
            </a:r>
            <a:r>
              <a:rPr lang="en-US" sz="1600" dirty="0"/>
              <a:t>diagram with equally spaced points corresponding to the numbers 0, 1, 2, ..., [page </a:t>
            </a:r>
            <a:r>
              <a:rPr lang="en-US" sz="1600" dirty="0" smtClean="0"/>
              <a:t>20]</a:t>
            </a:r>
          </a:p>
          <a:p>
            <a:r>
              <a:rPr lang="en-US" sz="1600" b="1" dirty="0" smtClean="0"/>
              <a:t>3. (</a:t>
            </a:r>
            <a:r>
              <a:rPr lang="en-US" sz="1600" b="1" dirty="0"/>
              <a:t>1) </a:t>
            </a:r>
            <a:r>
              <a:rPr lang="en-US" sz="1600" dirty="0"/>
              <a:t>Students develop an understanding of the meanings of </a:t>
            </a:r>
            <a:r>
              <a:rPr lang="en-US" sz="1600" dirty="0" smtClean="0"/>
              <a:t>multiplication and </a:t>
            </a:r>
            <a:r>
              <a:rPr lang="en-US" sz="1600" dirty="0"/>
              <a:t>division of whole numbers through activities and problems </a:t>
            </a:r>
            <a:r>
              <a:rPr lang="en-US" sz="1600" dirty="0" smtClean="0"/>
              <a:t>involving equal</a:t>
            </a:r>
            <a:r>
              <a:rPr lang="en-US" sz="1600" dirty="0"/>
              <a:t>-sized groups, arrays, and area </a:t>
            </a:r>
            <a:r>
              <a:rPr lang="en-US" sz="1600" dirty="0" smtClean="0"/>
              <a:t>models… [page 21]</a:t>
            </a:r>
          </a:p>
          <a:p>
            <a:r>
              <a:rPr lang="en-US" sz="1600" b="1" dirty="0" smtClean="0"/>
              <a:t>3. (3) </a:t>
            </a:r>
            <a:r>
              <a:rPr lang="en-US" sz="1600" dirty="0" smtClean="0"/>
              <a:t>Students </a:t>
            </a:r>
            <a:r>
              <a:rPr lang="en-US" sz="1600" dirty="0"/>
              <a:t>recognize area as an attribute of two-dimensional </a:t>
            </a:r>
            <a:r>
              <a:rPr lang="en-US" sz="1600" dirty="0" smtClean="0"/>
              <a:t>regions. They </a:t>
            </a:r>
            <a:r>
              <a:rPr lang="en-US" sz="1600" dirty="0"/>
              <a:t>measure the area of a shape by finding the total number of </a:t>
            </a:r>
            <a:r>
              <a:rPr lang="en-US" sz="1600" dirty="0" smtClean="0"/>
              <a:t>same size</a:t>
            </a:r>
            <a:r>
              <a:rPr lang="en-US" sz="1600" dirty="0"/>
              <a:t> </a:t>
            </a:r>
            <a:r>
              <a:rPr lang="en-US" sz="1600" dirty="0" smtClean="0"/>
              <a:t>units </a:t>
            </a:r>
            <a:r>
              <a:rPr lang="en-US" sz="1600" dirty="0"/>
              <a:t>of area required to cover the shape without gaps or overlaps</a:t>
            </a:r>
            <a:r>
              <a:rPr lang="en-US" sz="1600" dirty="0" smtClean="0"/>
              <a:t>, a </a:t>
            </a:r>
            <a:r>
              <a:rPr lang="en-US" sz="1600" dirty="0"/>
              <a:t>square with sides of unit length being the standard unit for </a:t>
            </a:r>
            <a:r>
              <a:rPr lang="en-US" sz="1600" dirty="0" smtClean="0"/>
              <a:t>measuring area</a:t>
            </a:r>
            <a:r>
              <a:rPr lang="en-US" sz="1600" dirty="0"/>
              <a:t>. Students understand that rectangular arrays can be decomposed </a:t>
            </a:r>
            <a:r>
              <a:rPr lang="en-US" sz="1600" dirty="0" smtClean="0"/>
              <a:t>into identical </a:t>
            </a:r>
            <a:r>
              <a:rPr lang="en-US" sz="1600" dirty="0"/>
              <a:t>rows or into identical columns. By decomposing rectangles </a:t>
            </a:r>
            <a:r>
              <a:rPr lang="en-US" sz="1600" dirty="0" smtClean="0"/>
              <a:t>into rectangular </a:t>
            </a:r>
            <a:r>
              <a:rPr lang="en-US" sz="1600" dirty="0"/>
              <a:t>arrays of squares, students connect area to multiplication, </a:t>
            </a:r>
            <a:r>
              <a:rPr lang="en-US" sz="1600" dirty="0" smtClean="0"/>
              <a:t>and justify </a:t>
            </a:r>
            <a:r>
              <a:rPr lang="en-US" sz="1600" dirty="0"/>
              <a:t>using multiplication to determine the area of a rectangle</a:t>
            </a:r>
            <a:r>
              <a:rPr lang="en-US" sz="1600" dirty="0" smtClean="0"/>
              <a:t>. </a:t>
            </a:r>
            <a:r>
              <a:rPr lang="en-US" sz="1600" dirty="0"/>
              <a:t>[page 21</a:t>
            </a:r>
            <a:r>
              <a:rPr lang="en-US" sz="1600" dirty="0" smtClean="0"/>
              <a:t>]</a:t>
            </a:r>
          </a:p>
          <a:p>
            <a:r>
              <a:rPr lang="en-US" sz="1600" b="1" dirty="0" smtClean="0"/>
              <a:t>3.MD.7 </a:t>
            </a:r>
            <a:r>
              <a:rPr lang="en-US" sz="1600" dirty="0"/>
              <a:t>Relate area to the operations of multiplication and </a:t>
            </a:r>
            <a:r>
              <a:rPr lang="en-US" sz="1600" dirty="0" smtClean="0"/>
              <a:t>addition.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a</a:t>
            </a:r>
            <a:r>
              <a:rPr lang="en-US" sz="1600" dirty="0"/>
              <a:t>. Find the area of a rectangle with whole-number side lengths </a:t>
            </a:r>
            <a:r>
              <a:rPr lang="en-US" sz="1600" dirty="0" smtClean="0"/>
              <a:t>by tiling </a:t>
            </a:r>
            <a:r>
              <a:rPr lang="en-US" sz="1600" dirty="0"/>
              <a:t>it, and show that the area is the same as would be found </a:t>
            </a:r>
            <a:r>
              <a:rPr lang="en-US" sz="1600" dirty="0" smtClean="0"/>
              <a:t>by multiplying </a:t>
            </a:r>
            <a:r>
              <a:rPr lang="en-US" sz="1600" dirty="0"/>
              <a:t>the side </a:t>
            </a:r>
            <a:r>
              <a:rPr lang="en-US" sz="1600" dirty="0" smtClean="0"/>
              <a:t>lengths.</a:t>
            </a:r>
            <a:br>
              <a:rPr lang="en-US" sz="1600" dirty="0" smtClean="0"/>
            </a:br>
            <a:r>
              <a:rPr lang="en-US" sz="1600" dirty="0" smtClean="0"/>
              <a:t>b</a:t>
            </a:r>
            <a:r>
              <a:rPr lang="en-US" sz="1600" dirty="0"/>
              <a:t>. Multiply side lengths to find areas of rectangles with </a:t>
            </a:r>
            <a:r>
              <a:rPr lang="en-US" sz="1600" dirty="0" smtClean="0"/>
              <a:t>whole number side </a:t>
            </a:r>
            <a:r>
              <a:rPr lang="en-US" sz="1600" dirty="0"/>
              <a:t>lengths in the context of solving real world </a:t>
            </a:r>
            <a:r>
              <a:rPr lang="en-US" sz="1600" dirty="0" smtClean="0"/>
              <a:t>and mathematical </a:t>
            </a:r>
            <a:r>
              <a:rPr lang="en-US" sz="1600" dirty="0"/>
              <a:t>problems, and represent whole-number products </a:t>
            </a:r>
            <a:r>
              <a:rPr lang="en-US" sz="1600" dirty="0" smtClean="0"/>
              <a:t>as rectangular </a:t>
            </a:r>
            <a:r>
              <a:rPr lang="en-US" sz="1600" dirty="0"/>
              <a:t>areas in mathematical reasoning</a:t>
            </a:r>
            <a:r>
              <a:rPr lang="en-US" sz="1600" dirty="0" smtClean="0"/>
              <a:t>. </a:t>
            </a:r>
            <a:r>
              <a:rPr lang="en-US" sz="1600" dirty="0"/>
              <a:t>[page </a:t>
            </a:r>
            <a:r>
              <a:rPr lang="en-US" sz="1600" dirty="0" smtClean="0"/>
              <a:t>25]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http://www.corestandards.org/wp-content/uploads/Math_Standards.pdf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245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62982"/>
            <a:ext cx="86106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8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924" b="1924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7006"/>
            <a:ext cx="8826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Box 2057"/>
          <p:cNvSpPr txBox="1"/>
          <p:nvPr/>
        </p:nvSpPr>
        <p:spPr>
          <a:xfrm>
            <a:off x="726138" y="2547200"/>
            <a:ext cx="776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 + 7 + 7 + 7 + 7 + 7  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  </a:t>
            </a:r>
            <a:r>
              <a:rPr lang="en-US" sz="2800" dirty="0"/>
              <a:t>6 x 7 </a:t>
            </a:r>
            <a:r>
              <a:rPr lang="en-US" sz="2800" dirty="0" smtClean="0"/>
              <a:t>                                    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9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Multiplication  is  repeated  addition </a:t>
            </a:r>
            <a:endParaRPr lang="en-US" sz="4000" b="1" dirty="0"/>
          </a:p>
        </p:txBody>
      </p:sp>
      <p:grpSp>
        <p:nvGrpSpPr>
          <p:cNvPr id="2056" name="Group 2055"/>
          <p:cNvGrpSpPr/>
          <p:nvPr/>
        </p:nvGrpSpPr>
        <p:grpSpPr>
          <a:xfrm>
            <a:off x="561787" y="2987892"/>
            <a:ext cx="3278093" cy="896397"/>
            <a:chOff x="252533" y="2005764"/>
            <a:chExt cx="4082301" cy="901936"/>
          </a:xfrm>
        </p:grpSpPr>
        <p:sp>
          <p:nvSpPr>
            <p:cNvPr id="60" name="Left Brace 59"/>
            <p:cNvSpPr/>
            <p:nvPr/>
          </p:nvSpPr>
          <p:spPr>
            <a:xfrm rot="16200000">
              <a:off x="2087330" y="375634"/>
              <a:ext cx="375483" cy="3635743"/>
            </a:xfrm>
            <a:prstGeom prst="leftBrace">
              <a:avLst>
                <a:gd name="adj1" fmla="val 91091"/>
                <a:gd name="adj2" fmla="val 4956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053" name="TextBox 2052"/>
            <p:cNvSpPr txBox="1"/>
            <p:nvPr/>
          </p:nvSpPr>
          <p:spPr>
            <a:xfrm>
              <a:off x="252533" y="2381247"/>
              <a:ext cx="4082301" cy="52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adding 6 copies of 7</a:t>
              </a:r>
              <a:endParaRPr lang="en-US" sz="2800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51433" y="4331465"/>
            <a:ext cx="8451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(2x7) + (2x7) </a:t>
            </a:r>
            <a:r>
              <a:rPr lang="en-US" sz="2800" dirty="0"/>
              <a:t>+ </a:t>
            </a:r>
            <a:r>
              <a:rPr lang="en-US" sz="2800" dirty="0" smtClean="0"/>
              <a:t>(2x7)  </a:t>
            </a:r>
            <a:r>
              <a:rPr lang="en-US" sz="2800" dirty="0"/>
              <a:t>=  </a:t>
            </a:r>
            <a:r>
              <a:rPr lang="en-US" sz="2800" dirty="0" smtClean="0"/>
              <a:t>3 </a:t>
            </a:r>
            <a:r>
              <a:rPr lang="en-US" sz="2800" dirty="0"/>
              <a:t>copies of </a:t>
            </a:r>
            <a:r>
              <a:rPr lang="en-US" sz="2800" dirty="0" smtClean="0"/>
              <a:t>(2 x 7) </a:t>
            </a:r>
            <a:endParaRPr lang="en-US" sz="2800" dirty="0"/>
          </a:p>
          <a:p>
            <a:r>
              <a:rPr lang="en-US" sz="2800" dirty="0" smtClean="0"/>
              <a:t>                                      =  3 copies of (10 + 4)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=  (3 x 10) + (3 x 4)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=  30 + 12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25548" y="4806480"/>
            <a:ext cx="3194801" cy="896397"/>
            <a:chOff x="303578" y="2005764"/>
            <a:chExt cx="3898768" cy="901936"/>
          </a:xfrm>
        </p:grpSpPr>
        <p:sp>
          <p:nvSpPr>
            <p:cNvPr id="26" name="Left Brace 25"/>
            <p:cNvSpPr/>
            <p:nvPr/>
          </p:nvSpPr>
          <p:spPr>
            <a:xfrm rot="16200000">
              <a:off x="2087330" y="375634"/>
              <a:ext cx="375483" cy="3635743"/>
            </a:xfrm>
            <a:prstGeom prst="leftBrace">
              <a:avLst>
                <a:gd name="adj1" fmla="val 91091"/>
                <a:gd name="adj2" fmla="val 4956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3578" y="2381247"/>
              <a:ext cx="3898768" cy="52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3 copies of (2 x 7)</a:t>
              </a:r>
              <a:endParaRPr lang="en-US" sz="2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6374" y="1123969"/>
            <a:ext cx="7760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We </a:t>
            </a:r>
            <a:r>
              <a:rPr lang="en-US" sz="3200" i="1" dirty="0" smtClean="0">
                <a:solidFill>
                  <a:srgbClr val="0000FF"/>
                </a:solidFill>
              </a:rPr>
              <a:t>define</a:t>
            </a:r>
            <a:r>
              <a:rPr lang="en-US" sz="3200" dirty="0" smtClean="0">
                <a:solidFill>
                  <a:srgbClr val="0000FF"/>
                </a:solidFill>
              </a:rPr>
              <a:t> 6 </a:t>
            </a:r>
            <a:r>
              <a:rPr lang="en-US" sz="3200" dirty="0">
                <a:solidFill>
                  <a:srgbClr val="0000FF"/>
                </a:solidFill>
              </a:rPr>
              <a:t>x 7 </a:t>
            </a:r>
            <a:r>
              <a:rPr lang="en-US" sz="3200" dirty="0" smtClean="0">
                <a:solidFill>
                  <a:srgbClr val="0000FF"/>
                </a:solidFill>
              </a:rPr>
              <a:t>to mean “6 copies of 7”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which equals 7 </a:t>
            </a:r>
            <a:r>
              <a:rPr lang="en-US" sz="3200" dirty="0">
                <a:solidFill>
                  <a:srgbClr val="0000FF"/>
                </a:solidFill>
              </a:rPr>
              <a:t>+ 7 + 7 + 7 + 7 + 7 </a:t>
            </a:r>
          </a:p>
        </p:txBody>
      </p:sp>
    </p:spTree>
    <p:extLst>
      <p:ext uri="{BB962C8B-B14F-4D97-AF65-F5344CB8AC3E}">
        <p14:creationId xmlns:p14="http://schemas.microsoft.com/office/powerpoint/2010/main" val="3835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Skip-counting by 7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600" y="1805781"/>
          <a:ext cx="4114800" cy="4114800"/>
        </p:xfrm>
        <a:graphic>
          <a:graphicData uri="http://schemas.openxmlformats.org/drawingml/2006/table">
            <a:tbl>
              <a:tblPr/>
              <a:tblGrid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</a:tblGrid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20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86147"/>
              </p:ext>
            </p:extLst>
          </p:nvPr>
        </p:nvGraphicFramePr>
        <p:xfrm>
          <a:off x="2074115" y="1331949"/>
          <a:ext cx="4995770" cy="4995770"/>
        </p:xfrm>
        <a:graphic>
          <a:graphicData uri="http://schemas.openxmlformats.org/drawingml/2006/table">
            <a:tbl>
              <a:tblPr/>
              <a:tblGrid>
                <a:gridCol w="499577"/>
                <a:gridCol w="499577"/>
                <a:gridCol w="499577"/>
                <a:gridCol w="499577"/>
                <a:gridCol w="499577"/>
                <a:gridCol w="499577"/>
                <a:gridCol w="499577"/>
                <a:gridCol w="499577"/>
                <a:gridCol w="499577"/>
                <a:gridCol w="499577"/>
              </a:tblGrid>
              <a:tr h="49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  <a:endParaRPr lang="en-US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434" marR="52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Blank Number Grid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80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86"/>
            <a:ext cx="8229600" cy="767167"/>
          </a:xfrm>
        </p:spPr>
        <p:txBody>
          <a:bodyPr anchor="ctr">
            <a:normAutofit/>
          </a:bodyPr>
          <a:lstStyle/>
          <a:p>
            <a:r>
              <a:rPr lang="en-US" sz="4000" b="1" dirty="0" smtClean="0"/>
              <a:t>6 x 7 with </a:t>
            </a:r>
            <a:r>
              <a:rPr lang="en-US" sz="4000" b="1" dirty="0" smtClean="0"/>
              <a:t>fingers </a:t>
            </a:r>
            <a:endParaRPr lang="en-US" sz="4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31674" y="1537979"/>
            <a:ext cx="7197926" cy="4817844"/>
            <a:chOff x="352863" y="0"/>
            <a:chExt cx="6996511" cy="5791826"/>
          </a:xfrm>
        </p:grpSpPr>
        <p:grpSp>
          <p:nvGrpSpPr>
            <p:cNvPr id="28" name="Group 27"/>
            <p:cNvGrpSpPr/>
            <p:nvPr/>
          </p:nvGrpSpPr>
          <p:grpSpPr>
            <a:xfrm>
              <a:off x="1312376" y="0"/>
              <a:ext cx="2283359" cy="4965584"/>
              <a:chOff x="1312376" y="0"/>
              <a:chExt cx="2283359" cy="4965584"/>
            </a:xfrm>
          </p:grpSpPr>
          <p:sp>
            <p:nvSpPr>
              <p:cNvPr id="45" name="Double Brace 44"/>
              <p:cNvSpPr/>
              <p:nvPr/>
            </p:nvSpPr>
            <p:spPr>
              <a:xfrm>
                <a:off x="1369494" y="289562"/>
                <a:ext cx="2226241" cy="4551840"/>
              </a:xfrm>
              <a:prstGeom prst="bracePair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312376" y="0"/>
                <a:ext cx="642185" cy="4965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2865" y="274257"/>
              <a:ext cx="1126857" cy="6316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2863" y="1058297"/>
              <a:ext cx="1126857" cy="63164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2864" y="1842336"/>
              <a:ext cx="1126857" cy="6316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2865" y="2626377"/>
              <a:ext cx="1126857" cy="63164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2866" y="3410418"/>
              <a:ext cx="1126859" cy="63164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2867" y="4194457"/>
              <a:ext cx="1126858" cy="631640"/>
            </a:xfrm>
            <a:prstGeom prst="rect">
              <a:avLst/>
            </a:prstGeom>
          </p:spPr>
        </p:pic>
        <p:sp>
          <p:nvSpPr>
            <p:cNvPr id="35" name="TextBox 9"/>
            <p:cNvSpPr txBox="1"/>
            <p:nvPr/>
          </p:nvSpPr>
          <p:spPr>
            <a:xfrm>
              <a:off x="1769041" y="274257"/>
              <a:ext cx="1541244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TextBox 10"/>
            <p:cNvSpPr txBox="1"/>
            <p:nvPr/>
          </p:nvSpPr>
          <p:spPr>
            <a:xfrm>
              <a:off x="1769041" y="1055359"/>
              <a:ext cx="1541244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1769041" y="1836461"/>
              <a:ext cx="1541244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TextBox 12"/>
            <p:cNvSpPr txBox="1"/>
            <p:nvPr/>
          </p:nvSpPr>
          <p:spPr>
            <a:xfrm>
              <a:off x="1769041" y="2617563"/>
              <a:ext cx="1541244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TextBox 13"/>
            <p:cNvSpPr txBox="1"/>
            <p:nvPr/>
          </p:nvSpPr>
          <p:spPr>
            <a:xfrm>
              <a:off x="1769041" y="3398665"/>
              <a:ext cx="1541244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xtBox 14"/>
            <p:cNvSpPr txBox="1"/>
            <p:nvPr/>
          </p:nvSpPr>
          <p:spPr>
            <a:xfrm>
              <a:off x="1769041" y="4179766"/>
              <a:ext cx="1541244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 + 2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TextBox 15"/>
            <p:cNvSpPr txBox="1"/>
            <p:nvPr/>
          </p:nvSpPr>
          <p:spPr>
            <a:xfrm>
              <a:off x="1134182" y="5145495"/>
              <a:ext cx="1993330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30 + 12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615182" y="4950275"/>
              <a:ext cx="13776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8"/>
            <p:cNvSpPr txBox="1"/>
            <p:nvPr/>
          </p:nvSpPr>
          <p:spPr>
            <a:xfrm>
              <a:off x="2757145" y="5140936"/>
              <a:ext cx="1703330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=  42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TextBox 19"/>
            <p:cNvSpPr txBox="1"/>
            <p:nvPr/>
          </p:nvSpPr>
          <p:spPr>
            <a:xfrm>
              <a:off x="3842344" y="1265661"/>
              <a:ext cx="3507030" cy="2581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6 x 7 = 6 </a:t>
              </a:r>
              <a:r>
                <a:rPr lang="en-US" sz="28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x </a:t>
              </a:r>
              <a:r>
                <a:rPr lang="en-US" sz="28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(5+2) </a:t>
              </a:r>
              <a:br>
                <a:rPr lang="en-US" sz="28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r>
                <a:rPr lang="en-US" sz="28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          = (6 x 5) + (6 x 2)</a:t>
              </a:r>
              <a:br>
                <a:rPr lang="en-US" sz="28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r>
                <a:rPr lang="en-US" sz="28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          = 30 + 12</a:t>
              </a:r>
              <a:br>
                <a:rPr lang="en-US" sz="28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r>
                <a:rPr lang="en-US" sz="2800" b="1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          = </a:t>
              </a:r>
              <a:r>
                <a:rPr lang="en-US" sz="28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42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7" name="Rectangle 6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9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6 x 7 </a:t>
            </a:r>
            <a:r>
              <a:rPr lang="en-US" sz="4000" b="1" dirty="0" smtClean="0"/>
              <a:t>on the number line</a:t>
            </a:r>
            <a:endParaRPr lang="en-US" sz="4000" b="1" dirty="0"/>
          </a:p>
        </p:txBody>
      </p:sp>
      <p:grpSp>
        <p:nvGrpSpPr>
          <p:cNvPr id="2059" name="Group 2058"/>
          <p:cNvGrpSpPr/>
          <p:nvPr/>
        </p:nvGrpSpPr>
        <p:grpSpPr>
          <a:xfrm>
            <a:off x="995448" y="1245611"/>
            <a:ext cx="7153105" cy="1425476"/>
            <a:chOff x="467875" y="1245611"/>
            <a:chExt cx="8208250" cy="1425476"/>
          </a:xfrm>
        </p:grpSpPr>
        <p:sp>
          <p:nvSpPr>
            <p:cNvPr id="2058" name="TextBox 2057"/>
            <p:cNvSpPr txBox="1"/>
            <p:nvPr/>
          </p:nvSpPr>
          <p:spPr>
            <a:xfrm>
              <a:off x="467875" y="1245611"/>
              <a:ext cx="820825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7 + 7 + 7 + 7 + 7 + 7  =  6 copies of </a:t>
              </a:r>
              <a:r>
                <a:rPr lang="en-US" sz="3600" b="1" dirty="0" smtClean="0"/>
                <a:t>7</a:t>
              </a:r>
              <a:endParaRPr lang="en-US" sz="3600" b="1" dirty="0"/>
            </a:p>
            <a:p>
              <a:r>
                <a:rPr lang="en-US" sz="4000" b="1" dirty="0" smtClean="0"/>
                <a:t>                                     </a:t>
              </a:r>
              <a:endParaRPr lang="en-US" sz="4000" b="1" dirty="0"/>
            </a:p>
          </p:txBody>
        </p:sp>
        <p:grpSp>
          <p:nvGrpSpPr>
            <p:cNvPr id="2056" name="Group 2055"/>
            <p:cNvGrpSpPr/>
            <p:nvPr/>
          </p:nvGrpSpPr>
          <p:grpSpPr>
            <a:xfrm>
              <a:off x="531904" y="1830204"/>
              <a:ext cx="4125821" cy="840883"/>
              <a:chOff x="457200" y="1811530"/>
              <a:chExt cx="4086116" cy="840883"/>
            </a:xfrm>
          </p:grpSpPr>
          <p:sp>
            <p:nvSpPr>
              <p:cNvPr id="60" name="Left Brace 59"/>
              <p:cNvSpPr/>
              <p:nvPr/>
            </p:nvSpPr>
            <p:spPr>
              <a:xfrm rot="16200000">
                <a:off x="2312516" y="-43786"/>
                <a:ext cx="375483" cy="4086116"/>
              </a:xfrm>
              <a:prstGeom prst="leftBrace">
                <a:avLst>
                  <a:gd name="adj1" fmla="val 91091"/>
                  <a:gd name="adj2" fmla="val 4956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3" name="TextBox 2052"/>
              <p:cNvSpPr txBox="1"/>
              <p:nvPr/>
            </p:nvSpPr>
            <p:spPr>
              <a:xfrm>
                <a:off x="1664557" y="2129193"/>
                <a:ext cx="1666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6 times</a:t>
                </a:r>
                <a:endParaRPr lang="en-US" sz="2800" dirty="0"/>
              </a:p>
            </p:txBody>
          </p:sp>
        </p:grpSp>
      </p:grpSp>
      <p:grpSp>
        <p:nvGrpSpPr>
          <p:cNvPr id="2055" name="Group 2054"/>
          <p:cNvGrpSpPr/>
          <p:nvPr/>
        </p:nvGrpSpPr>
        <p:grpSpPr>
          <a:xfrm>
            <a:off x="637718" y="3004803"/>
            <a:ext cx="7862911" cy="2745012"/>
            <a:chOff x="4079488" y="2886075"/>
            <a:chExt cx="4607312" cy="16084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9151"/>
            <a:stretch/>
          </p:blipFill>
          <p:spPr bwMode="auto">
            <a:xfrm>
              <a:off x="4079488" y="2886075"/>
              <a:ext cx="4607312" cy="1197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Left Brace 62"/>
            <p:cNvSpPr/>
            <p:nvPr/>
          </p:nvSpPr>
          <p:spPr>
            <a:xfrm rot="16200000">
              <a:off x="4588888" y="3778215"/>
              <a:ext cx="164587" cy="59992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eft Brace 63"/>
            <p:cNvSpPr/>
            <p:nvPr/>
          </p:nvSpPr>
          <p:spPr>
            <a:xfrm rot="16200000">
              <a:off x="5188813" y="3690667"/>
              <a:ext cx="164587" cy="59992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eft Brace 64"/>
            <p:cNvSpPr/>
            <p:nvPr/>
          </p:nvSpPr>
          <p:spPr>
            <a:xfrm rot="16200000">
              <a:off x="5788738" y="3778215"/>
              <a:ext cx="164587" cy="59992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Left Brace 65"/>
            <p:cNvSpPr/>
            <p:nvPr/>
          </p:nvSpPr>
          <p:spPr>
            <a:xfrm rot="16200000">
              <a:off x="6388663" y="3690667"/>
              <a:ext cx="164587" cy="59992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eft Brace 66"/>
            <p:cNvSpPr/>
            <p:nvPr/>
          </p:nvSpPr>
          <p:spPr>
            <a:xfrm rot="16200000">
              <a:off x="6988588" y="3778215"/>
              <a:ext cx="164587" cy="59992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e 67"/>
            <p:cNvSpPr/>
            <p:nvPr/>
          </p:nvSpPr>
          <p:spPr>
            <a:xfrm rot="16200000">
              <a:off x="7588513" y="3690667"/>
              <a:ext cx="164587" cy="599925"/>
            </a:xfrm>
            <a:prstGeom prst="leftBrace">
              <a:avLst>
                <a:gd name="adj1" fmla="val 45104"/>
                <a:gd name="adj2" fmla="val 48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TextBox 2053"/>
            <p:cNvSpPr txBox="1"/>
            <p:nvPr/>
          </p:nvSpPr>
          <p:spPr>
            <a:xfrm>
              <a:off x="4465511" y="4125197"/>
              <a:ext cx="411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58988" y="4125197"/>
              <a:ext cx="411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58401" y="4125197"/>
              <a:ext cx="411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63747" y="4125197"/>
              <a:ext cx="411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857223" y="4125197"/>
              <a:ext cx="411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456634" y="4125197"/>
              <a:ext cx="411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</p:grpSp>
      <p:sp>
        <p:nvSpPr>
          <p:cNvPr id="83" name="Left Brace 82"/>
          <p:cNvSpPr/>
          <p:nvPr/>
        </p:nvSpPr>
        <p:spPr>
          <a:xfrm rot="16200000">
            <a:off x="2488184" y="4101860"/>
            <a:ext cx="366339" cy="3071526"/>
          </a:xfrm>
          <a:prstGeom prst="leftBrace">
            <a:avLst>
              <a:gd name="adj1" fmla="val 91091"/>
              <a:gd name="adj2" fmla="val 4956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309348" y="5820793"/>
            <a:ext cx="70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6" name="Left Brace 85"/>
          <p:cNvSpPr/>
          <p:nvPr/>
        </p:nvSpPr>
        <p:spPr>
          <a:xfrm rot="16200000">
            <a:off x="5559711" y="4101861"/>
            <a:ext cx="366339" cy="3071526"/>
          </a:xfrm>
          <a:prstGeom prst="leftBrace">
            <a:avLst>
              <a:gd name="adj1" fmla="val 91091"/>
              <a:gd name="adj2" fmla="val 4956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380875" y="5820794"/>
            <a:ext cx="70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6 x 7 on the </a:t>
            </a:r>
            <a:r>
              <a:rPr lang="en-US" sz="4000" b="1" dirty="0" smtClean="0"/>
              <a:t>number line</a:t>
            </a:r>
            <a:endParaRPr lang="en-US" sz="4000" b="1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1666240" y="1863686"/>
            <a:ext cx="5811520" cy="1166495"/>
            <a:chOff x="0" y="0"/>
            <a:chExt cx="5812033" cy="116670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31323" y="783077"/>
              <a:ext cx="5680710" cy="383625"/>
              <a:chOff x="0" y="0"/>
              <a:chExt cx="9110031" cy="386342"/>
            </a:xfrm>
          </p:grpSpPr>
          <p:grpSp>
            <p:nvGrpSpPr>
              <p:cNvPr id="424" name="Group 423"/>
              <p:cNvGrpSpPr/>
              <p:nvPr/>
            </p:nvGrpSpPr>
            <p:grpSpPr>
              <a:xfrm>
                <a:off x="210205" y="0"/>
                <a:ext cx="8899826" cy="386342"/>
                <a:chOff x="0" y="0"/>
                <a:chExt cx="8900246" cy="386910"/>
              </a:xfrm>
            </p:grpSpPr>
            <p:grpSp>
              <p:nvGrpSpPr>
                <p:cNvPr id="428" name="Group 427"/>
                <p:cNvGrpSpPr/>
                <p:nvPr/>
              </p:nvGrpSpPr>
              <p:grpSpPr>
                <a:xfrm>
                  <a:off x="7383294" y="0"/>
                  <a:ext cx="1516952" cy="386907"/>
                  <a:chOff x="0" y="0"/>
                  <a:chExt cx="1516952" cy="386907"/>
                </a:xfrm>
              </p:grpSpPr>
              <p:grpSp>
                <p:nvGrpSpPr>
                  <p:cNvPr id="543" name="Group 542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547" name="Group 546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549" name="Group 548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551" name="Rectangle 550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2" name="Rectangle 551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3" name="Rectangle 552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4" name="Rectangle 553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5" name="Rectangle 554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6" name="Rectangle 555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7" name="Rectangle 556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8" name="Rectangle 557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9" name="Rectangle 558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0" name="Rectangle 559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50" name="Rectangle 549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548" name="Straight Connector 547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4" name="Group 543"/>
                  <p:cNvGrpSpPr/>
                  <p:nvPr/>
                </p:nvGrpSpPr>
                <p:grpSpPr>
                  <a:xfrm>
                    <a:off x="938250" y="0"/>
                    <a:ext cx="578702" cy="386907"/>
                    <a:chOff x="-80883" y="45090"/>
                    <a:chExt cx="578702" cy="387565"/>
                  </a:xfrm>
                  <a:noFill/>
                </p:grpSpPr>
                <p:cxnSp>
                  <p:nvCxnSpPr>
                    <p:cNvPr id="545" name="Straight Connector 544"/>
                    <p:cNvCxnSpPr/>
                    <p:nvPr/>
                  </p:nvCxnSpPr>
                  <p:spPr>
                    <a:xfrm flipV="1">
                      <a:off x="222903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6" name="Text Box 2095"/>
                    <p:cNvSpPr txBox="1"/>
                    <p:nvPr/>
                  </p:nvSpPr>
                  <p:spPr>
                    <a:xfrm>
                      <a:off x="-80883" y="158335"/>
                      <a:ext cx="578702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70</a:t>
                      </a:r>
                    </a:p>
                  </p:txBody>
                </p:sp>
              </p:grpSp>
            </p:grpSp>
            <p:grpSp>
              <p:nvGrpSpPr>
                <p:cNvPr id="429" name="Group 428"/>
                <p:cNvGrpSpPr/>
                <p:nvPr/>
              </p:nvGrpSpPr>
              <p:grpSpPr>
                <a:xfrm>
                  <a:off x="6152745" y="0"/>
                  <a:ext cx="1562341" cy="382221"/>
                  <a:chOff x="0" y="0"/>
                  <a:chExt cx="1562341" cy="382221"/>
                </a:xfrm>
              </p:grpSpPr>
              <p:grpSp>
                <p:nvGrpSpPr>
                  <p:cNvPr id="525" name="Group 524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529" name="Group 528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531" name="Group 530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533" name="Rectangle 532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4" name="Rectangle 533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5" name="Rectangle 534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6" name="Rectangle 535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7" name="Rectangle 536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8" name="Rectangle 537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9" name="Rectangle 538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0" name="Rectangle 539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1" name="Rectangle 540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2" name="Rectangle 541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32" name="Rectangle 531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530" name="Straight Connector 529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6" name="Group 525"/>
                  <p:cNvGrpSpPr/>
                  <p:nvPr/>
                </p:nvGrpSpPr>
                <p:grpSpPr>
                  <a:xfrm>
                    <a:off x="898203" y="0"/>
                    <a:ext cx="664138" cy="382221"/>
                    <a:chOff x="-120930" y="45090"/>
                    <a:chExt cx="664138" cy="382869"/>
                  </a:xfrm>
                  <a:noFill/>
                </p:grpSpPr>
                <p:cxnSp>
                  <p:nvCxnSpPr>
                    <p:cNvPr id="527" name="Straight Connector 526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28" name="Text Box 950"/>
                    <p:cNvSpPr txBox="1"/>
                    <p:nvPr/>
                  </p:nvSpPr>
                  <p:spPr>
                    <a:xfrm>
                      <a:off x="-120930" y="153639"/>
                      <a:ext cx="664138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60</a:t>
                      </a:r>
                    </a:p>
                  </p:txBody>
                </p:sp>
              </p:grpSp>
            </p:grpSp>
            <p:grpSp>
              <p:nvGrpSpPr>
                <p:cNvPr id="430" name="Group 429"/>
                <p:cNvGrpSpPr/>
                <p:nvPr/>
              </p:nvGrpSpPr>
              <p:grpSpPr>
                <a:xfrm>
                  <a:off x="4927060" y="0"/>
                  <a:ext cx="1512740" cy="380139"/>
                  <a:chOff x="0" y="0"/>
                  <a:chExt cx="1512740" cy="380139"/>
                </a:xfrm>
              </p:grpSpPr>
              <p:grpSp>
                <p:nvGrpSpPr>
                  <p:cNvPr id="507" name="Group 506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511" name="Group 510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513" name="Group 512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515" name="Rectangle 514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" name="Rectangle 515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" name="Rectangle 516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" name="Rectangle 517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" name="Rectangle 518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" name="Rectangle 519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" name="Rectangle 520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" name="Rectangle 521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" name="Rectangle 522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" name="Rectangle 523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14" name="Rectangle 513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512" name="Straight Connector 511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8" name="Group 507"/>
                  <p:cNvGrpSpPr/>
                  <p:nvPr/>
                </p:nvGrpSpPr>
                <p:grpSpPr>
                  <a:xfrm>
                    <a:off x="935794" y="0"/>
                    <a:ext cx="576946" cy="380139"/>
                    <a:chOff x="-83339" y="45090"/>
                    <a:chExt cx="576946" cy="380783"/>
                  </a:xfrm>
                  <a:noFill/>
                </p:grpSpPr>
                <p:cxnSp>
                  <p:nvCxnSpPr>
                    <p:cNvPr id="509" name="Straight Connector 508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0" name="Text Box 1373"/>
                    <p:cNvSpPr txBox="1"/>
                    <p:nvPr/>
                  </p:nvSpPr>
                  <p:spPr>
                    <a:xfrm>
                      <a:off x="-83339" y="151553"/>
                      <a:ext cx="576946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50</a:t>
                      </a:r>
                    </a:p>
                  </p:txBody>
                </p:sp>
              </p:grpSp>
            </p:grpSp>
            <p:grpSp>
              <p:nvGrpSpPr>
                <p:cNvPr id="431" name="Group 430"/>
                <p:cNvGrpSpPr/>
                <p:nvPr/>
              </p:nvGrpSpPr>
              <p:grpSpPr>
                <a:xfrm>
                  <a:off x="3696511" y="0"/>
                  <a:ext cx="1567423" cy="386910"/>
                  <a:chOff x="0" y="0"/>
                  <a:chExt cx="1567423" cy="386910"/>
                </a:xfrm>
              </p:grpSpPr>
              <p:grpSp>
                <p:nvGrpSpPr>
                  <p:cNvPr id="489" name="Group 488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493" name="Group 492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495" name="Group 494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497" name="Rectangle 496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8" name="Rectangle 497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9" name="Rectangle 498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0" name="Rectangle 499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1" name="Rectangle 500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2" name="Rectangle 501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3" name="Rectangle 502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4" name="Rectangle 503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5" name="Rectangle 504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6" name="Rectangle 505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96" name="Rectangle 495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494" name="Straight Connector 493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0" name="Group 489"/>
                  <p:cNvGrpSpPr/>
                  <p:nvPr/>
                </p:nvGrpSpPr>
                <p:grpSpPr>
                  <a:xfrm>
                    <a:off x="899879" y="0"/>
                    <a:ext cx="667544" cy="386910"/>
                    <a:chOff x="-119254" y="45090"/>
                    <a:chExt cx="667544" cy="387568"/>
                  </a:xfrm>
                  <a:noFill/>
                </p:grpSpPr>
                <p:cxnSp>
                  <p:nvCxnSpPr>
                    <p:cNvPr id="491" name="Straight Connector 490"/>
                    <p:cNvCxnSpPr/>
                    <p:nvPr/>
                  </p:nvCxnSpPr>
                  <p:spPr>
                    <a:xfrm flipV="1">
                      <a:off x="222903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92" name="Text Box 1393"/>
                    <p:cNvSpPr txBox="1"/>
                    <p:nvPr/>
                  </p:nvSpPr>
                  <p:spPr>
                    <a:xfrm>
                      <a:off x="-119254" y="158338"/>
                      <a:ext cx="667544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40</a:t>
                      </a:r>
                    </a:p>
                  </p:txBody>
                </p:sp>
              </p:grpSp>
            </p:grpSp>
            <p:grpSp>
              <p:nvGrpSpPr>
                <p:cNvPr id="432" name="Group 431"/>
                <p:cNvGrpSpPr/>
                <p:nvPr/>
              </p:nvGrpSpPr>
              <p:grpSpPr>
                <a:xfrm>
                  <a:off x="2465962" y="0"/>
                  <a:ext cx="1550986" cy="380029"/>
                  <a:chOff x="0" y="0"/>
                  <a:chExt cx="1550986" cy="380029"/>
                </a:xfrm>
              </p:grpSpPr>
              <p:grpSp>
                <p:nvGrpSpPr>
                  <p:cNvPr id="471" name="Group 470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475" name="Group 474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477" name="Group 476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479" name="Rectangle 478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0" name="Rectangle 479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1" name="Rectangle 480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2" name="Rectangle 481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3" name="Rectangle 482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4" name="Rectangle 483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5" name="Rectangle 484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6" name="Rectangle 485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7" name="Rectangle 486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8" name="Rectangle 487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78" name="Rectangle 477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476" name="Straight Connector 475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2" name="Group 471"/>
                  <p:cNvGrpSpPr/>
                  <p:nvPr/>
                </p:nvGrpSpPr>
                <p:grpSpPr>
                  <a:xfrm>
                    <a:off x="907203" y="0"/>
                    <a:ext cx="643783" cy="380029"/>
                    <a:chOff x="-111930" y="45090"/>
                    <a:chExt cx="643783" cy="380673"/>
                  </a:xfrm>
                  <a:noFill/>
                </p:grpSpPr>
                <p:cxnSp>
                  <p:nvCxnSpPr>
                    <p:cNvPr id="473" name="Straight Connector 472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4" name="Text Box 1412"/>
                    <p:cNvSpPr txBox="1"/>
                    <p:nvPr/>
                  </p:nvSpPr>
                  <p:spPr>
                    <a:xfrm>
                      <a:off x="-111930" y="151443"/>
                      <a:ext cx="643783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</a:p>
                  </p:txBody>
                </p:sp>
              </p:grpSp>
            </p:grpSp>
            <p:grpSp>
              <p:nvGrpSpPr>
                <p:cNvPr id="433" name="Group 432"/>
                <p:cNvGrpSpPr/>
                <p:nvPr/>
              </p:nvGrpSpPr>
              <p:grpSpPr>
                <a:xfrm>
                  <a:off x="1235413" y="0"/>
                  <a:ext cx="1670913" cy="386091"/>
                  <a:chOff x="0" y="0"/>
                  <a:chExt cx="1670913" cy="386091"/>
                </a:xfrm>
              </p:grpSpPr>
              <p:grpSp>
                <p:nvGrpSpPr>
                  <p:cNvPr id="453" name="Group 452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457" name="Group 456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459" name="Group 458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461" name="Rectangle 460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2" name="Rectangle 461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3" name="Rectangle 462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4" name="Rectangle 463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5" name="Rectangle 464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6" name="Rectangle 465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7" name="Rectangle 466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8" name="Rectangle 467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9" name="Rectangle 468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0" name="Rectangle 469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60" name="Rectangle 459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458" name="Straight Connector 457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4" name="Group 453"/>
                  <p:cNvGrpSpPr/>
                  <p:nvPr/>
                </p:nvGrpSpPr>
                <p:grpSpPr>
                  <a:xfrm>
                    <a:off x="806613" y="5"/>
                    <a:ext cx="864300" cy="386086"/>
                    <a:chOff x="-212520" y="45090"/>
                    <a:chExt cx="864300" cy="386698"/>
                  </a:xfrm>
                  <a:noFill/>
                </p:grpSpPr>
                <p:cxnSp>
                  <p:nvCxnSpPr>
                    <p:cNvPr id="455" name="Straight Connector 454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6" name="Text Box 1471"/>
                    <p:cNvSpPr txBox="1"/>
                    <p:nvPr/>
                  </p:nvSpPr>
                  <p:spPr>
                    <a:xfrm>
                      <a:off x="-212520" y="157497"/>
                      <a:ext cx="864300" cy="274291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</a:p>
                  </p:txBody>
                </p:sp>
              </p:grpSp>
            </p:grpSp>
            <p:grpSp>
              <p:nvGrpSpPr>
                <p:cNvPr id="434" name="Group 433"/>
                <p:cNvGrpSpPr/>
                <p:nvPr/>
              </p:nvGrpSpPr>
              <p:grpSpPr>
                <a:xfrm>
                  <a:off x="0" y="0"/>
                  <a:ext cx="1555175" cy="366393"/>
                  <a:chOff x="0" y="0"/>
                  <a:chExt cx="1555175" cy="366393"/>
                </a:xfrm>
              </p:grpSpPr>
              <p:grpSp>
                <p:nvGrpSpPr>
                  <p:cNvPr id="435" name="Group 434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439" name="Group 438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441" name="Group 440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443" name="Rectangle 442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4" name="Rectangle 443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5" name="Rectangle 444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6" name="Rectangle 445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7" name="Rectangle 446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8" name="Rectangle 447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9" name="Rectangle 448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0" name="Rectangle 449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1" name="Rectangle 450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" name="Rectangle 451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42" name="Rectangle 441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440" name="Straight Connector 439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6" name="Group 435"/>
                  <p:cNvGrpSpPr/>
                  <p:nvPr/>
                </p:nvGrpSpPr>
                <p:grpSpPr>
                  <a:xfrm>
                    <a:off x="909701" y="5"/>
                    <a:ext cx="645474" cy="366388"/>
                    <a:chOff x="-109432" y="45090"/>
                    <a:chExt cx="645474" cy="366971"/>
                  </a:xfrm>
                  <a:noFill/>
                </p:grpSpPr>
                <p:cxnSp>
                  <p:nvCxnSpPr>
                    <p:cNvPr id="437" name="Straight Connector 436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8" name="Text Box 1493"/>
                    <p:cNvSpPr txBox="1"/>
                    <p:nvPr/>
                  </p:nvSpPr>
                  <p:spPr>
                    <a:xfrm>
                      <a:off x="-109432" y="137771"/>
                      <a:ext cx="645474" cy="27429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</a:p>
                  </p:txBody>
                </p:sp>
              </p:grpSp>
            </p:grpSp>
          </p:grpSp>
          <p:grpSp>
            <p:nvGrpSpPr>
              <p:cNvPr id="425" name="Group 424"/>
              <p:cNvGrpSpPr/>
              <p:nvPr/>
            </p:nvGrpSpPr>
            <p:grpSpPr>
              <a:xfrm>
                <a:off x="0" y="5"/>
                <a:ext cx="411480" cy="366389"/>
                <a:chOff x="0" y="45090"/>
                <a:chExt cx="411480" cy="366971"/>
              </a:xfrm>
              <a:noFill/>
            </p:grpSpPr>
            <p:sp>
              <p:nvSpPr>
                <p:cNvPr id="426" name="Text Box 1495"/>
                <p:cNvSpPr txBox="1"/>
                <p:nvPr/>
              </p:nvSpPr>
              <p:spPr>
                <a:xfrm>
                  <a:off x="0" y="137771"/>
                  <a:ext cx="411480" cy="274290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effectLst/>
                      <a:latin typeface="Verdana"/>
                      <a:ea typeface="Times New Roman"/>
                      <a:cs typeface="Times New Roman"/>
                    </a:rPr>
                    <a:t>0</a:t>
                  </a:r>
                </a:p>
              </p:txBody>
            </p:sp>
            <p:cxnSp>
              <p:nvCxnSpPr>
                <p:cNvPr id="427" name="Straight Connector 426"/>
                <p:cNvCxnSpPr/>
                <p:nvPr/>
              </p:nvCxnSpPr>
              <p:spPr>
                <a:xfrm flipV="1">
                  <a:off x="207932" y="45090"/>
                  <a:ext cx="0" cy="137160"/>
                </a:xfrm>
                <a:prstGeom prst="line">
                  <a:avLst/>
                </a:prstGeom>
                <a:grpFill/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4" name="Group 383"/>
            <p:cNvGrpSpPr/>
            <p:nvPr/>
          </p:nvGrpSpPr>
          <p:grpSpPr>
            <a:xfrm>
              <a:off x="257783" y="418290"/>
              <a:ext cx="3234082" cy="740410"/>
              <a:chOff x="0" y="-1"/>
              <a:chExt cx="3234323" cy="740411"/>
            </a:xfrm>
          </p:grpSpPr>
          <p:grpSp>
            <p:nvGrpSpPr>
              <p:cNvPr id="406" name="Group 405"/>
              <p:cNvGrpSpPr>
                <a:grpSpLocks noChangeAspect="1"/>
              </p:cNvGrpSpPr>
              <p:nvPr/>
            </p:nvGrpSpPr>
            <p:grpSpPr>
              <a:xfrm>
                <a:off x="0" y="-1"/>
                <a:ext cx="548640" cy="740411"/>
                <a:chOff x="0" y="0"/>
                <a:chExt cx="1591406" cy="1562100"/>
              </a:xfrm>
            </p:grpSpPr>
            <p:sp>
              <p:nvSpPr>
                <p:cNvPr id="422" name="Arc 421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Arc 422"/>
                <p:cNvSpPr/>
                <p:nvPr/>
              </p:nvSpPr>
              <p:spPr>
                <a:xfrm rot="16200000">
                  <a:off x="29307" y="1"/>
                  <a:ext cx="1562099" cy="156209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7" name="Group 406"/>
              <p:cNvGrpSpPr>
                <a:grpSpLocks noChangeAspect="1"/>
              </p:cNvGrpSpPr>
              <p:nvPr/>
            </p:nvGrpSpPr>
            <p:grpSpPr>
              <a:xfrm>
                <a:off x="545911" y="-1"/>
                <a:ext cx="541654" cy="740411"/>
                <a:chOff x="0" y="-3"/>
                <a:chExt cx="1571627" cy="1562103"/>
              </a:xfrm>
            </p:grpSpPr>
            <p:sp>
              <p:nvSpPr>
                <p:cNvPr id="420" name="Arc 419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Arc 420"/>
                <p:cNvSpPr/>
                <p:nvPr/>
              </p:nvSpPr>
              <p:spPr>
                <a:xfrm rot="16200000">
                  <a:off x="9525" y="-3"/>
                  <a:ext cx="1562102" cy="156210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8" name="Group 407"/>
              <p:cNvGrpSpPr>
                <a:grpSpLocks noChangeAspect="1"/>
              </p:cNvGrpSpPr>
              <p:nvPr/>
            </p:nvGrpSpPr>
            <p:grpSpPr>
              <a:xfrm>
                <a:off x="1084997" y="-1"/>
                <a:ext cx="541654" cy="740411"/>
                <a:chOff x="0" y="-3"/>
                <a:chExt cx="1571627" cy="1562103"/>
              </a:xfrm>
            </p:grpSpPr>
            <p:sp>
              <p:nvSpPr>
                <p:cNvPr id="418" name="Arc 417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Arc 418"/>
                <p:cNvSpPr/>
                <p:nvPr/>
              </p:nvSpPr>
              <p:spPr>
                <a:xfrm rot="16200000">
                  <a:off x="9525" y="-3"/>
                  <a:ext cx="1562102" cy="156210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9" name="Group 408"/>
              <p:cNvGrpSpPr>
                <a:grpSpLocks noChangeAspect="1"/>
              </p:cNvGrpSpPr>
              <p:nvPr/>
            </p:nvGrpSpPr>
            <p:grpSpPr>
              <a:xfrm>
                <a:off x="1624084" y="-1"/>
                <a:ext cx="541655" cy="740411"/>
                <a:chOff x="0" y="-3"/>
                <a:chExt cx="1571625" cy="1562103"/>
              </a:xfrm>
            </p:grpSpPr>
            <p:sp>
              <p:nvSpPr>
                <p:cNvPr id="416" name="Arc 415"/>
                <p:cNvSpPr/>
                <p:nvPr/>
              </p:nvSpPr>
              <p:spPr>
                <a:xfrm>
                  <a:off x="0" y="-3"/>
                  <a:ext cx="1562099" cy="156210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Arc 416"/>
                <p:cNvSpPr/>
                <p:nvPr/>
              </p:nvSpPr>
              <p:spPr>
                <a:xfrm rot="16200000">
                  <a:off x="9525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" name="Group 409"/>
              <p:cNvGrpSpPr>
                <a:grpSpLocks noChangeAspect="1"/>
              </p:cNvGrpSpPr>
              <p:nvPr/>
            </p:nvGrpSpPr>
            <p:grpSpPr>
              <a:xfrm>
                <a:off x="2156347" y="-1"/>
                <a:ext cx="541655" cy="740411"/>
                <a:chOff x="0" y="-3"/>
                <a:chExt cx="1571625" cy="1562103"/>
              </a:xfrm>
            </p:grpSpPr>
            <p:sp>
              <p:nvSpPr>
                <p:cNvPr id="414" name="Arc 413"/>
                <p:cNvSpPr/>
                <p:nvPr/>
              </p:nvSpPr>
              <p:spPr>
                <a:xfrm>
                  <a:off x="0" y="-3"/>
                  <a:ext cx="1562099" cy="156210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Arc 414"/>
                <p:cNvSpPr/>
                <p:nvPr/>
              </p:nvSpPr>
              <p:spPr>
                <a:xfrm rot="16200000">
                  <a:off x="9525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1" name="Group 410"/>
              <p:cNvGrpSpPr>
                <a:grpSpLocks noChangeAspect="1"/>
              </p:cNvGrpSpPr>
              <p:nvPr/>
            </p:nvGrpSpPr>
            <p:grpSpPr>
              <a:xfrm>
                <a:off x="2686534" y="-1"/>
                <a:ext cx="547789" cy="740411"/>
                <a:chOff x="-16270" y="-2"/>
                <a:chExt cx="1587895" cy="1562102"/>
              </a:xfrm>
            </p:grpSpPr>
            <p:sp>
              <p:nvSpPr>
                <p:cNvPr id="412" name="Arc 411"/>
                <p:cNvSpPr/>
                <p:nvPr/>
              </p:nvSpPr>
              <p:spPr>
                <a:xfrm>
                  <a:off x="-16270" y="0"/>
                  <a:ext cx="1562102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Arc 412"/>
                <p:cNvSpPr/>
                <p:nvPr/>
              </p:nvSpPr>
              <p:spPr>
                <a:xfrm rot="16200000">
                  <a:off x="9524" y="-1"/>
                  <a:ext cx="1562102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85" name="Group 384"/>
            <p:cNvGrpSpPr/>
            <p:nvPr/>
          </p:nvGrpSpPr>
          <p:grpSpPr>
            <a:xfrm>
              <a:off x="539885" y="0"/>
              <a:ext cx="523875" cy="785012"/>
              <a:chOff x="0" y="0"/>
              <a:chExt cx="523875" cy="785012"/>
            </a:xfrm>
          </p:grpSpPr>
          <p:sp>
            <p:nvSpPr>
              <p:cNvPr id="404" name="Text Box 2492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1x7</a:t>
                </a:r>
              </a:p>
            </p:txBody>
          </p:sp>
          <p:cxnSp>
            <p:nvCxnSpPr>
              <p:cNvPr id="405" name="Straight Arrow Connector 404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oup 385"/>
            <p:cNvGrpSpPr/>
            <p:nvPr/>
          </p:nvGrpSpPr>
          <p:grpSpPr>
            <a:xfrm>
              <a:off x="0" y="0"/>
              <a:ext cx="523875" cy="785012"/>
              <a:chOff x="0" y="0"/>
              <a:chExt cx="523875" cy="785012"/>
            </a:xfrm>
          </p:grpSpPr>
          <p:sp>
            <p:nvSpPr>
              <p:cNvPr id="402" name="Text Box 2499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0x7</a:t>
                </a:r>
              </a:p>
            </p:txBody>
          </p:sp>
          <p:cxnSp>
            <p:nvCxnSpPr>
              <p:cNvPr id="403" name="Straight Arrow Connector 402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7" name="Group 386"/>
            <p:cNvGrpSpPr/>
            <p:nvPr/>
          </p:nvGrpSpPr>
          <p:grpSpPr>
            <a:xfrm>
              <a:off x="1079770" y="0"/>
              <a:ext cx="523875" cy="785012"/>
              <a:chOff x="0" y="0"/>
              <a:chExt cx="523875" cy="785012"/>
            </a:xfrm>
          </p:grpSpPr>
          <p:sp>
            <p:nvSpPr>
              <p:cNvPr id="400" name="Text Box 2502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2x7</a:t>
                </a:r>
              </a:p>
            </p:txBody>
          </p:sp>
          <p:cxnSp>
            <p:nvCxnSpPr>
              <p:cNvPr id="401" name="Straight Arrow Connector 400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8" name="Group 387"/>
            <p:cNvGrpSpPr/>
            <p:nvPr/>
          </p:nvGrpSpPr>
          <p:grpSpPr>
            <a:xfrm>
              <a:off x="1619655" y="0"/>
              <a:ext cx="523875" cy="785012"/>
              <a:chOff x="0" y="0"/>
              <a:chExt cx="523875" cy="785012"/>
            </a:xfrm>
          </p:grpSpPr>
          <p:sp>
            <p:nvSpPr>
              <p:cNvPr id="398" name="Text Box 2505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3x7</a:t>
                </a:r>
              </a:p>
            </p:txBody>
          </p:sp>
          <p:cxnSp>
            <p:nvCxnSpPr>
              <p:cNvPr id="399" name="Straight Arrow Connector 398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9" name="Group 388"/>
            <p:cNvGrpSpPr/>
            <p:nvPr/>
          </p:nvGrpSpPr>
          <p:grpSpPr>
            <a:xfrm>
              <a:off x="2159540" y="0"/>
              <a:ext cx="523875" cy="785012"/>
              <a:chOff x="0" y="0"/>
              <a:chExt cx="523875" cy="785012"/>
            </a:xfrm>
          </p:grpSpPr>
          <p:sp>
            <p:nvSpPr>
              <p:cNvPr id="396" name="Text Box 2508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4x7</a:t>
                </a:r>
              </a:p>
            </p:txBody>
          </p:sp>
          <p:cxnSp>
            <p:nvCxnSpPr>
              <p:cNvPr id="397" name="Straight Arrow Connector 396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0" name="Group 389"/>
            <p:cNvGrpSpPr/>
            <p:nvPr/>
          </p:nvGrpSpPr>
          <p:grpSpPr>
            <a:xfrm>
              <a:off x="2689698" y="0"/>
              <a:ext cx="523875" cy="785012"/>
              <a:chOff x="0" y="0"/>
              <a:chExt cx="523875" cy="785012"/>
            </a:xfrm>
          </p:grpSpPr>
          <p:sp>
            <p:nvSpPr>
              <p:cNvPr id="394" name="Text Box 2511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5x7</a:t>
                </a:r>
              </a:p>
            </p:txBody>
          </p:sp>
          <p:cxnSp>
            <p:nvCxnSpPr>
              <p:cNvPr id="395" name="Straight Arrow Connector 394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1" name="Group 390"/>
            <p:cNvGrpSpPr/>
            <p:nvPr/>
          </p:nvGrpSpPr>
          <p:grpSpPr>
            <a:xfrm>
              <a:off x="3224719" y="0"/>
              <a:ext cx="523875" cy="785012"/>
              <a:chOff x="0" y="0"/>
              <a:chExt cx="523875" cy="785012"/>
            </a:xfrm>
          </p:grpSpPr>
          <p:sp>
            <p:nvSpPr>
              <p:cNvPr id="392" name="Text Box 2514"/>
              <p:cNvSpPr txBox="1"/>
              <p:nvPr/>
            </p:nvSpPr>
            <p:spPr>
              <a:xfrm>
                <a:off x="0" y="0"/>
                <a:ext cx="523875" cy="25961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Verdana"/>
                    <a:ea typeface="Times New Roman"/>
                    <a:cs typeface="Times New Roman"/>
                  </a:rPr>
                  <a:t>6x7</a:t>
                </a:r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>
                <a:off x="259690" y="270662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1605280" y="3474047"/>
            <a:ext cx="5933440" cy="1122678"/>
            <a:chOff x="0" y="0"/>
            <a:chExt cx="5933629" cy="1122976"/>
          </a:xfrm>
        </p:grpSpPr>
        <p:grpSp>
          <p:nvGrpSpPr>
            <p:cNvPr id="185" name="Group 184"/>
            <p:cNvGrpSpPr/>
            <p:nvPr/>
          </p:nvGrpSpPr>
          <p:grpSpPr>
            <a:xfrm>
              <a:off x="252919" y="364787"/>
              <a:ext cx="5680710" cy="758189"/>
              <a:chOff x="0" y="0"/>
              <a:chExt cx="5680710" cy="758189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0" y="374650"/>
                <a:ext cx="5680710" cy="383539"/>
                <a:chOff x="0" y="0"/>
                <a:chExt cx="9110031" cy="386342"/>
              </a:xfrm>
            </p:grpSpPr>
            <p:grpSp>
              <p:nvGrpSpPr>
                <p:cNvPr id="246" name="Group 245"/>
                <p:cNvGrpSpPr/>
                <p:nvPr/>
              </p:nvGrpSpPr>
              <p:grpSpPr>
                <a:xfrm>
                  <a:off x="210205" y="0"/>
                  <a:ext cx="8899826" cy="386342"/>
                  <a:chOff x="0" y="0"/>
                  <a:chExt cx="8900246" cy="386910"/>
                </a:xfrm>
              </p:grpSpPr>
              <p:grpSp>
                <p:nvGrpSpPr>
                  <p:cNvPr id="250" name="Group 249"/>
                  <p:cNvGrpSpPr/>
                  <p:nvPr/>
                </p:nvGrpSpPr>
                <p:grpSpPr>
                  <a:xfrm>
                    <a:off x="7383294" y="0"/>
                    <a:ext cx="1516952" cy="386907"/>
                    <a:chOff x="0" y="0"/>
                    <a:chExt cx="1516952" cy="386907"/>
                  </a:xfrm>
                </p:grpSpPr>
                <p:grpSp>
                  <p:nvGrpSpPr>
                    <p:cNvPr id="365" name="Group 364"/>
                    <p:cNvGrpSpPr/>
                    <p:nvPr/>
                  </p:nvGrpSpPr>
                  <p:grpSpPr>
                    <a:xfrm>
                      <a:off x="0" y="0"/>
                      <a:ext cx="1234641" cy="228600"/>
                      <a:chOff x="0" y="0"/>
                      <a:chExt cx="1371600" cy="228600"/>
                    </a:xfrm>
                  </p:grpSpPr>
                  <p:grpSp>
                    <p:nvGrpSpPr>
                      <p:cNvPr id="369" name="Group 368"/>
                      <p:cNvGrpSpPr/>
                      <p:nvPr/>
                    </p:nvGrpSpPr>
                    <p:grpSpPr>
                      <a:xfrm>
                        <a:off x="0" y="0"/>
                        <a:ext cx="1371600" cy="228600"/>
                        <a:chOff x="0" y="0"/>
                        <a:chExt cx="1371600" cy="228600"/>
                      </a:xfrm>
                    </p:grpSpPr>
                    <p:grpSp>
                      <p:nvGrpSpPr>
                        <p:cNvPr id="371" name="Group 370"/>
                        <p:cNvGrpSpPr/>
                        <p:nvPr/>
                      </p:nvGrpSpPr>
                      <p:grpSpPr>
                        <a:xfrm>
                          <a:off x="0" y="0"/>
                          <a:ext cx="1371600" cy="182880"/>
                          <a:chOff x="0" y="0"/>
                          <a:chExt cx="1371600" cy="182880"/>
                        </a:xfrm>
                      </p:grpSpPr>
                      <p:sp>
                        <p:nvSpPr>
                          <p:cNvPr id="373" name="Rectangle 372"/>
                          <p:cNvSpPr/>
                          <p:nvPr/>
                        </p:nvSpPr>
                        <p:spPr>
                          <a:xfrm>
                            <a:off x="5486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74" name="Rectangle 373"/>
                          <p:cNvSpPr/>
                          <p:nvPr/>
                        </p:nvSpPr>
                        <p:spPr>
                          <a:xfrm>
                            <a:off x="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75" name="Rectangle 374"/>
                          <p:cNvSpPr/>
                          <p:nvPr/>
                        </p:nvSpPr>
                        <p:spPr>
                          <a:xfrm>
                            <a:off x="1371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76" name="Rectangle 375"/>
                          <p:cNvSpPr/>
                          <p:nvPr/>
                        </p:nvSpPr>
                        <p:spPr>
                          <a:xfrm>
                            <a:off x="2743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77" name="Rectangle 376"/>
                          <p:cNvSpPr/>
                          <p:nvPr/>
                        </p:nvSpPr>
                        <p:spPr>
                          <a:xfrm>
                            <a:off x="4114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78" name="Rectangle 377"/>
                          <p:cNvSpPr/>
                          <p:nvPr/>
                        </p:nvSpPr>
                        <p:spPr>
                          <a:xfrm>
                            <a:off x="12344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79" name="Rectangle 378"/>
                          <p:cNvSpPr/>
                          <p:nvPr/>
                        </p:nvSpPr>
                        <p:spPr>
                          <a:xfrm>
                            <a:off x="68580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80" name="Rectangle 379"/>
                          <p:cNvSpPr/>
                          <p:nvPr/>
                        </p:nvSpPr>
                        <p:spPr>
                          <a:xfrm>
                            <a:off x="8229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81" name="Rectangle 380"/>
                          <p:cNvSpPr/>
                          <p:nvPr/>
                        </p:nvSpPr>
                        <p:spPr>
                          <a:xfrm>
                            <a:off x="9601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82" name="Rectangle 381"/>
                          <p:cNvSpPr/>
                          <p:nvPr/>
                        </p:nvSpPr>
                        <p:spPr>
                          <a:xfrm>
                            <a:off x="10972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72" name="Rectangle 371"/>
                        <p:cNvSpPr/>
                        <p:nvPr/>
                      </p:nvSpPr>
                      <p:spPr>
                        <a:xfrm>
                          <a:off x="0" y="91440"/>
                          <a:ext cx="1371600" cy="1371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370" name="Straight Connector 369"/>
                      <p:cNvCxnSpPr/>
                      <p:nvPr/>
                    </p:nvCxnSpPr>
                    <p:spPr>
                      <a:xfrm>
                        <a:off x="686427" y="2505"/>
                        <a:ext cx="0" cy="109728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66" name="Group 365"/>
                    <p:cNvGrpSpPr/>
                    <p:nvPr/>
                  </p:nvGrpSpPr>
                  <p:grpSpPr>
                    <a:xfrm>
                      <a:off x="938250" y="0"/>
                      <a:ext cx="578702" cy="386907"/>
                      <a:chOff x="-80883" y="45090"/>
                      <a:chExt cx="578702" cy="387565"/>
                    </a:xfrm>
                    <a:noFill/>
                  </p:grpSpPr>
                  <p:cxnSp>
                    <p:nvCxnSpPr>
                      <p:cNvPr id="367" name="Straight Connector 366"/>
                      <p:cNvCxnSpPr/>
                      <p:nvPr/>
                    </p:nvCxnSpPr>
                    <p:spPr>
                      <a:xfrm flipV="1">
                        <a:off x="222903" y="45090"/>
                        <a:ext cx="0" cy="137160"/>
                      </a:xfrm>
                      <a:prstGeom prst="line">
                        <a:avLst/>
                      </a:prstGeom>
                      <a:grpFill/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8" name="Text Box 2152"/>
                      <p:cNvSpPr txBox="1"/>
                      <p:nvPr/>
                    </p:nvSpPr>
                    <p:spPr>
                      <a:xfrm>
                        <a:off x="-80883" y="158335"/>
                        <a:ext cx="578702" cy="274320"/>
                      </a:xfrm>
                      <a:prstGeom prst="rect">
                        <a:avLst/>
                      </a:prstGeom>
                      <a:grp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>
                            <a:effectLst/>
                            <a:latin typeface="Verdana"/>
                            <a:ea typeface="Times New Roman"/>
                            <a:cs typeface="Times New Roman"/>
                          </a:rPr>
                          <a:t>70</a:t>
                        </a:r>
                      </a:p>
                    </p:txBody>
                  </p:sp>
                </p:grpSp>
              </p:grp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6152745" y="0"/>
                    <a:ext cx="1562341" cy="382221"/>
                    <a:chOff x="0" y="0"/>
                    <a:chExt cx="1562341" cy="382221"/>
                  </a:xfrm>
                </p:grpSpPr>
                <p:grpSp>
                  <p:nvGrpSpPr>
                    <p:cNvPr id="347" name="Group 346"/>
                    <p:cNvGrpSpPr/>
                    <p:nvPr/>
                  </p:nvGrpSpPr>
                  <p:grpSpPr>
                    <a:xfrm>
                      <a:off x="0" y="0"/>
                      <a:ext cx="1234641" cy="228600"/>
                      <a:chOff x="0" y="0"/>
                      <a:chExt cx="1371600" cy="228600"/>
                    </a:xfrm>
                  </p:grpSpPr>
                  <p:grpSp>
                    <p:nvGrpSpPr>
                      <p:cNvPr id="351" name="Group 350"/>
                      <p:cNvGrpSpPr/>
                      <p:nvPr/>
                    </p:nvGrpSpPr>
                    <p:grpSpPr>
                      <a:xfrm>
                        <a:off x="0" y="0"/>
                        <a:ext cx="1371600" cy="228600"/>
                        <a:chOff x="0" y="0"/>
                        <a:chExt cx="1371600" cy="228600"/>
                      </a:xfrm>
                    </p:grpSpPr>
                    <p:grpSp>
                      <p:nvGrpSpPr>
                        <p:cNvPr id="353" name="Group 352"/>
                        <p:cNvGrpSpPr/>
                        <p:nvPr/>
                      </p:nvGrpSpPr>
                      <p:grpSpPr>
                        <a:xfrm>
                          <a:off x="0" y="0"/>
                          <a:ext cx="1371600" cy="182880"/>
                          <a:chOff x="0" y="0"/>
                          <a:chExt cx="1371600" cy="182880"/>
                        </a:xfrm>
                      </p:grpSpPr>
                      <p:sp>
                        <p:nvSpPr>
                          <p:cNvPr id="355" name="Rectangle 354"/>
                          <p:cNvSpPr/>
                          <p:nvPr/>
                        </p:nvSpPr>
                        <p:spPr>
                          <a:xfrm>
                            <a:off x="5486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6" name="Rectangle 355"/>
                          <p:cNvSpPr/>
                          <p:nvPr/>
                        </p:nvSpPr>
                        <p:spPr>
                          <a:xfrm>
                            <a:off x="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7" name="Rectangle 356"/>
                          <p:cNvSpPr/>
                          <p:nvPr/>
                        </p:nvSpPr>
                        <p:spPr>
                          <a:xfrm>
                            <a:off x="1371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8" name="Rectangle 357"/>
                          <p:cNvSpPr/>
                          <p:nvPr/>
                        </p:nvSpPr>
                        <p:spPr>
                          <a:xfrm>
                            <a:off x="2743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9" name="Rectangle 358"/>
                          <p:cNvSpPr/>
                          <p:nvPr/>
                        </p:nvSpPr>
                        <p:spPr>
                          <a:xfrm>
                            <a:off x="4114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60" name="Rectangle 359"/>
                          <p:cNvSpPr/>
                          <p:nvPr/>
                        </p:nvSpPr>
                        <p:spPr>
                          <a:xfrm>
                            <a:off x="12344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61" name="Rectangle 360"/>
                          <p:cNvSpPr/>
                          <p:nvPr/>
                        </p:nvSpPr>
                        <p:spPr>
                          <a:xfrm>
                            <a:off x="68580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62" name="Rectangle 361"/>
                          <p:cNvSpPr/>
                          <p:nvPr/>
                        </p:nvSpPr>
                        <p:spPr>
                          <a:xfrm>
                            <a:off x="8229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63" name="Rectangle 362"/>
                          <p:cNvSpPr/>
                          <p:nvPr/>
                        </p:nvSpPr>
                        <p:spPr>
                          <a:xfrm>
                            <a:off x="9601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64" name="Rectangle 363"/>
                          <p:cNvSpPr/>
                          <p:nvPr/>
                        </p:nvSpPr>
                        <p:spPr>
                          <a:xfrm>
                            <a:off x="10972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54" name="Rectangle 353"/>
                        <p:cNvSpPr/>
                        <p:nvPr/>
                      </p:nvSpPr>
                      <p:spPr>
                        <a:xfrm>
                          <a:off x="0" y="91440"/>
                          <a:ext cx="1371600" cy="1371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352" name="Straight Connector 351"/>
                      <p:cNvCxnSpPr/>
                      <p:nvPr/>
                    </p:nvCxnSpPr>
                    <p:spPr>
                      <a:xfrm>
                        <a:off x="686427" y="2505"/>
                        <a:ext cx="0" cy="109728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8" name="Group 347"/>
                    <p:cNvGrpSpPr/>
                    <p:nvPr/>
                  </p:nvGrpSpPr>
                  <p:grpSpPr>
                    <a:xfrm>
                      <a:off x="898203" y="0"/>
                      <a:ext cx="664138" cy="382221"/>
                      <a:chOff x="-120930" y="45090"/>
                      <a:chExt cx="664138" cy="382869"/>
                    </a:xfrm>
                    <a:noFill/>
                  </p:grpSpPr>
                  <p:cxnSp>
                    <p:nvCxnSpPr>
                      <p:cNvPr id="349" name="Straight Connector 348"/>
                      <p:cNvCxnSpPr/>
                      <p:nvPr/>
                    </p:nvCxnSpPr>
                    <p:spPr>
                      <a:xfrm flipV="1">
                        <a:off x="211960" y="45090"/>
                        <a:ext cx="0" cy="137160"/>
                      </a:xfrm>
                      <a:prstGeom prst="line">
                        <a:avLst/>
                      </a:prstGeom>
                      <a:grpFill/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0" name="Text Box 2171"/>
                      <p:cNvSpPr txBox="1"/>
                      <p:nvPr/>
                    </p:nvSpPr>
                    <p:spPr>
                      <a:xfrm>
                        <a:off x="-120930" y="153639"/>
                        <a:ext cx="664138" cy="274320"/>
                      </a:xfrm>
                      <a:prstGeom prst="rect">
                        <a:avLst/>
                      </a:prstGeom>
                      <a:grp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>
                            <a:effectLst/>
                            <a:latin typeface="Verdana"/>
                            <a:ea typeface="Times New Roman"/>
                            <a:cs typeface="Times New Roman"/>
                          </a:rPr>
                          <a:t>60</a:t>
                        </a:r>
                      </a:p>
                    </p:txBody>
                  </p:sp>
                </p:grpSp>
              </p:grpSp>
              <p:grpSp>
                <p:nvGrpSpPr>
                  <p:cNvPr id="252" name="Group 251"/>
                  <p:cNvGrpSpPr/>
                  <p:nvPr/>
                </p:nvGrpSpPr>
                <p:grpSpPr>
                  <a:xfrm>
                    <a:off x="4927060" y="0"/>
                    <a:ext cx="1512740" cy="380139"/>
                    <a:chOff x="0" y="0"/>
                    <a:chExt cx="1512740" cy="380139"/>
                  </a:xfrm>
                </p:grpSpPr>
                <p:grpSp>
                  <p:nvGrpSpPr>
                    <p:cNvPr id="329" name="Group 328"/>
                    <p:cNvGrpSpPr/>
                    <p:nvPr/>
                  </p:nvGrpSpPr>
                  <p:grpSpPr>
                    <a:xfrm>
                      <a:off x="0" y="0"/>
                      <a:ext cx="1234641" cy="228600"/>
                      <a:chOff x="0" y="0"/>
                      <a:chExt cx="1371600" cy="228600"/>
                    </a:xfrm>
                  </p:grpSpPr>
                  <p:grpSp>
                    <p:nvGrpSpPr>
                      <p:cNvPr id="333" name="Group 332"/>
                      <p:cNvGrpSpPr/>
                      <p:nvPr/>
                    </p:nvGrpSpPr>
                    <p:grpSpPr>
                      <a:xfrm>
                        <a:off x="0" y="0"/>
                        <a:ext cx="1371600" cy="228600"/>
                        <a:chOff x="0" y="0"/>
                        <a:chExt cx="1371600" cy="228600"/>
                      </a:xfrm>
                    </p:grpSpPr>
                    <p:grpSp>
                      <p:nvGrpSpPr>
                        <p:cNvPr id="335" name="Group 334"/>
                        <p:cNvGrpSpPr/>
                        <p:nvPr/>
                      </p:nvGrpSpPr>
                      <p:grpSpPr>
                        <a:xfrm>
                          <a:off x="0" y="0"/>
                          <a:ext cx="1371600" cy="182880"/>
                          <a:chOff x="0" y="0"/>
                          <a:chExt cx="1371600" cy="182880"/>
                        </a:xfrm>
                      </p:grpSpPr>
                      <p:sp>
                        <p:nvSpPr>
                          <p:cNvPr id="337" name="Rectangle 336"/>
                          <p:cNvSpPr/>
                          <p:nvPr/>
                        </p:nvSpPr>
                        <p:spPr>
                          <a:xfrm>
                            <a:off x="5486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38" name="Rectangle 337"/>
                          <p:cNvSpPr/>
                          <p:nvPr/>
                        </p:nvSpPr>
                        <p:spPr>
                          <a:xfrm>
                            <a:off x="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39" name="Rectangle 338"/>
                          <p:cNvSpPr/>
                          <p:nvPr/>
                        </p:nvSpPr>
                        <p:spPr>
                          <a:xfrm>
                            <a:off x="1371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0" name="Rectangle 339"/>
                          <p:cNvSpPr/>
                          <p:nvPr/>
                        </p:nvSpPr>
                        <p:spPr>
                          <a:xfrm>
                            <a:off x="2743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1" name="Rectangle 340"/>
                          <p:cNvSpPr/>
                          <p:nvPr/>
                        </p:nvSpPr>
                        <p:spPr>
                          <a:xfrm>
                            <a:off x="4114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2" name="Rectangle 341"/>
                          <p:cNvSpPr/>
                          <p:nvPr/>
                        </p:nvSpPr>
                        <p:spPr>
                          <a:xfrm>
                            <a:off x="12344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3" name="Rectangle 342"/>
                          <p:cNvSpPr/>
                          <p:nvPr/>
                        </p:nvSpPr>
                        <p:spPr>
                          <a:xfrm>
                            <a:off x="68580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4" name="Rectangle 343"/>
                          <p:cNvSpPr/>
                          <p:nvPr/>
                        </p:nvSpPr>
                        <p:spPr>
                          <a:xfrm>
                            <a:off x="8229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5" name="Rectangle 344"/>
                          <p:cNvSpPr/>
                          <p:nvPr/>
                        </p:nvSpPr>
                        <p:spPr>
                          <a:xfrm>
                            <a:off x="9601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6" name="Rectangle 345"/>
                          <p:cNvSpPr/>
                          <p:nvPr/>
                        </p:nvSpPr>
                        <p:spPr>
                          <a:xfrm>
                            <a:off x="10972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36" name="Rectangle 335"/>
                        <p:cNvSpPr/>
                        <p:nvPr/>
                      </p:nvSpPr>
                      <p:spPr>
                        <a:xfrm>
                          <a:off x="0" y="91440"/>
                          <a:ext cx="1371600" cy="1371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334" name="Straight Connector 333"/>
                      <p:cNvCxnSpPr/>
                      <p:nvPr/>
                    </p:nvCxnSpPr>
                    <p:spPr>
                      <a:xfrm>
                        <a:off x="686427" y="2505"/>
                        <a:ext cx="0" cy="109728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30" name="Group 329"/>
                    <p:cNvGrpSpPr/>
                    <p:nvPr/>
                  </p:nvGrpSpPr>
                  <p:grpSpPr>
                    <a:xfrm>
                      <a:off x="935794" y="0"/>
                      <a:ext cx="576946" cy="380139"/>
                      <a:chOff x="-83339" y="45090"/>
                      <a:chExt cx="576946" cy="380783"/>
                    </a:xfrm>
                    <a:noFill/>
                  </p:grpSpPr>
                  <p:cxnSp>
                    <p:nvCxnSpPr>
                      <p:cNvPr id="331" name="Straight Connector 330"/>
                      <p:cNvCxnSpPr/>
                      <p:nvPr/>
                    </p:nvCxnSpPr>
                    <p:spPr>
                      <a:xfrm flipV="1">
                        <a:off x="211960" y="45090"/>
                        <a:ext cx="0" cy="137160"/>
                      </a:xfrm>
                      <a:prstGeom prst="line">
                        <a:avLst/>
                      </a:prstGeom>
                      <a:grpFill/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2" name="Text Box 2190"/>
                      <p:cNvSpPr txBox="1"/>
                      <p:nvPr/>
                    </p:nvSpPr>
                    <p:spPr>
                      <a:xfrm>
                        <a:off x="-83339" y="151553"/>
                        <a:ext cx="576946" cy="274320"/>
                      </a:xfrm>
                      <a:prstGeom prst="rect">
                        <a:avLst/>
                      </a:prstGeom>
                      <a:grp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>
                            <a:effectLst/>
                            <a:latin typeface="Verdana"/>
                            <a:ea typeface="Times New Roman"/>
                            <a:cs typeface="Times New Roman"/>
                          </a:rPr>
                          <a:t>50</a:t>
                        </a:r>
                      </a:p>
                    </p:txBody>
                  </p:sp>
                </p:grpSp>
              </p:grpSp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3696511" y="0"/>
                    <a:ext cx="1567423" cy="386910"/>
                    <a:chOff x="0" y="0"/>
                    <a:chExt cx="1567423" cy="386910"/>
                  </a:xfrm>
                </p:grpSpPr>
                <p:grpSp>
                  <p:nvGrpSpPr>
                    <p:cNvPr id="311" name="Group 310"/>
                    <p:cNvGrpSpPr/>
                    <p:nvPr/>
                  </p:nvGrpSpPr>
                  <p:grpSpPr>
                    <a:xfrm>
                      <a:off x="0" y="0"/>
                      <a:ext cx="1234641" cy="228600"/>
                      <a:chOff x="0" y="0"/>
                      <a:chExt cx="1371600" cy="228600"/>
                    </a:xfrm>
                  </p:grpSpPr>
                  <p:grpSp>
                    <p:nvGrpSpPr>
                      <p:cNvPr id="315" name="Group 314"/>
                      <p:cNvGrpSpPr/>
                      <p:nvPr/>
                    </p:nvGrpSpPr>
                    <p:grpSpPr>
                      <a:xfrm>
                        <a:off x="0" y="0"/>
                        <a:ext cx="1371600" cy="228600"/>
                        <a:chOff x="0" y="0"/>
                        <a:chExt cx="1371600" cy="228600"/>
                      </a:xfrm>
                    </p:grpSpPr>
                    <p:grpSp>
                      <p:nvGrpSpPr>
                        <p:cNvPr id="317" name="Group 316"/>
                        <p:cNvGrpSpPr/>
                        <p:nvPr/>
                      </p:nvGrpSpPr>
                      <p:grpSpPr>
                        <a:xfrm>
                          <a:off x="0" y="0"/>
                          <a:ext cx="1371600" cy="182880"/>
                          <a:chOff x="0" y="0"/>
                          <a:chExt cx="1371600" cy="182880"/>
                        </a:xfrm>
                      </p:grpSpPr>
                      <p:sp>
                        <p:nvSpPr>
                          <p:cNvPr id="319" name="Rectangle 318"/>
                          <p:cNvSpPr/>
                          <p:nvPr/>
                        </p:nvSpPr>
                        <p:spPr>
                          <a:xfrm>
                            <a:off x="5486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0" name="Rectangle 319"/>
                          <p:cNvSpPr/>
                          <p:nvPr/>
                        </p:nvSpPr>
                        <p:spPr>
                          <a:xfrm>
                            <a:off x="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1" name="Rectangle 320"/>
                          <p:cNvSpPr/>
                          <p:nvPr/>
                        </p:nvSpPr>
                        <p:spPr>
                          <a:xfrm>
                            <a:off x="1371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2" name="Rectangle 321"/>
                          <p:cNvSpPr/>
                          <p:nvPr/>
                        </p:nvSpPr>
                        <p:spPr>
                          <a:xfrm>
                            <a:off x="2743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3" name="Rectangle 322"/>
                          <p:cNvSpPr/>
                          <p:nvPr/>
                        </p:nvSpPr>
                        <p:spPr>
                          <a:xfrm>
                            <a:off x="4114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4" name="Rectangle 323"/>
                          <p:cNvSpPr/>
                          <p:nvPr/>
                        </p:nvSpPr>
                        <p:spPr>
                          <a:xfrm>
                            <a:off x="12344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5" name="Rectangle 324"/>
                          <p:cNvSpPr/>
                          <p:nvPr/>
                        </p:nvSpPr>
                        <p:spPr>
                          <a:xfrm>
                            <a:off x="68580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6" name="Rectangle 325"/>
                          <p:cNvSpPr/>
                          <p:nvPr/>
                        </p:nvSpPr>
                        <p:spPr>
                          <a:xfrm>
                            <a:off x="8229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7" name="Rectangle 326"/>
                          <p:cNvSpPr/>
                          <p:nvPr/>
                        </p:nvSpPr>
                        <p:spPr>
                          <a:xfrm>
                            <a:off x="9601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" name="Rectangle 327"/>
                          <p:cNvSpPr/>
                          <p:nvPr/>
                        </p:nvSpPr>
                        <p:spPr>
                          <a:xfrm>
                            <a:off x="10972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18" name="Rectangle 317"/>
                        <p:cNvSpPr/>
                        <p:nvPr/>
                      </p:nvSpPr>
                      <p:spPr>
                        <a:xfrm>
                          <a:off x="0" y="91440"/>
                          <a:ext cx="1371600" cy="1371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>
                        <a:off x="686427" y="2505"/>
                        <a:ext cx="0" cy="109728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899879" y="0"/>
                      <a:ext cx="667544" cy="386910"/>
                      <a:chOff x="-119254" y="45090"/>
                      <a:chExt cx="667544" cy="387568"/>
                    </a:xfrm>
                    <a:noFill/>
                  </p:grpSpPr>
                  <p:cxnSp>
                    <p:nvCxnSpPr>
                      <p:cNvPr id="313" name="Straight Connector 312"/>
                      <p:cNvCxnSpPr/>
                      <p:nvPr/>
                    </p:nvCxnSpPr>
                    <p:spPr>
                      <a:xfrm flipV="1">
                        <a:off x="222903" y="45090"/>
                        <a:ext cx="0" cy="137160"/>
                      </a:xfrm>
                      <a:prstGeom prst="line">
                        <a:avLst/>
                      </a:prstGeom>
                      <a:grpFill/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4" name="Text Box 2209"/>
                      <p:cNvSpPr txBox="1"/>
                      <p:nvPr/>
                    </p:nvSpPr>
                    <p:spPr>
                      <a:xfrm>
                        <a:off x="-119254" y="158338"/>
                        <a:ext cx="667544" cy="274320"/>
                      </a:xfrm>
                      <a:prstGeom prst="rect">
                        <a:avLst/>
                      </a:prstGeom>
                      <a:grp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>
                            <a:effectLst/>
                            <a:latin typeface="Verdana"/>
                            <a:ea typeface="Times New Roman"/>
                            <a:cs typeface="Times New Roman"/>
                          </a:rPr>
                          <a:t>40</a:t>
                        </a:r>
                      </a:p>
                    </p:txBody>
                  </p:sp>
                </p:grpSp>
              </p:grpSp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2465962" y="0"/>
                    <a:ext cx="1550986" cy="380029"/>
                    <a:chOff x="0" y="0"/>
                    <a:chExt cx="1550986" cy="380029"/>
                  </a:xfrm>
                </p:grpSpPr>
                <p:grpSp>
                  <p:nvGrpSpPr>
                    <p:cNvPr id="293" name="Group 292"/>
                    <p:cNvGrpSpPr/>
                    <p:nvPr/>
                  </p:nvGrpSpPr>
                  <p:grpSpPr>
                    <a:xfrm>
                      <a:off x="0" y="0"/>
                      <a:ext cx="1234641" cy="228600"/>
                      <a:chOff x="0" y="0"/>
                      <a:chExt cx="1371600" cy="228600"/>
                    </a:xfrm>
                  </p:grpSpPr>
                  <p:grpSp>
                    <p:nvGrpSpPr>
                      <p:cNvPr id="297" name="Group 296"/>
                      <p:cNvGrpSpPr/>
                      <p:nvPr/>
                    </p:nvGrpSpPr>
                    <p:grpSpPr>
                      <a:xfrm>
                        <a:off x="0" y="0"/>
                        <a:ext cx="1371600" cy="228600"/>
                        <a:chOff x="0" y="0"/>
                        <a:chExt cx="1371600" cy="228600"/>
                      </a:xfrm>
                    </p:grpSpPr>
                    <p:grpSp>
                      <p:nvGrpSpPr>
                        <p:cNvPr id="299" name="Group 298"/>
                        <p:cNvGrpSpPr/>
                        <p:nvPr/>
                      </p:nvGrpSpPr>
                      <p:grpSpPr>
                        <a:xfrm>
                          <a:off x="0" y="0"/>
                          <a:ext cx="1371600" cy="182880"/>
                          <a:chOff x="0" y="0"/>
                          <a:chExt cx="1371600" cy="182880"/>
                        </a:xfrm>
                      </p:grpSpPr>
                      <p:sp>
                        <p:nvSpPr>
                          <p:cNvPr id="301" name="Rectangle 300"/>
                          <p:cNvSpPr/>
                          <p:nvPr/>
                        </p:nvSpPr>
                        <p:spPr>
                          <a:xfrm>
                            <a:off x="5486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2" name="Rectangle 301"/>
                          <p:cNvSpPr/>
                          <p:nvPr/>
                        </p:nvSpPr>
                        <p:spPr>
                          <a:xfrm>
                            <a:off x="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3" name="Rectangle 302"/>
                          <p:cNvSpPr/>
                          <p:nvPr/>
                        </p:nvSpPr>
                        <p:spPr>
                          <a:xfrm>
                            <a:off x="1371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4" name="Rectangle 303"/>
                          <p:cNvSpPr/>
                          <p:nvPr/>
                        </p:nvSpPr>
                        <p:spPr>
                          <a:xfrm>
                            <a:off x="2743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5" name="Rectangle 304"/>
                          <p:cNvSpPr/>
                          <p:nvPr/>
                        </p:nvSpPr>
                        <p:spPr>
                          <a:xfrm>
                            <a:off x="4114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6" name="Rectangle 305"/>
                          <p:cNvSpPr/>
                          <p:nvPr/>
                        </p:nvSpPr>
                        <p:spPr>
                          <a:xfrm>
                            <a:off x="12344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7" name="Rectangle 306"/>
                          <p:cNvSpPr/>
                          <p:nvPr/>
                        </p:nvSpPr>
                        <p:spPr>
                          <a:xfrm>
                            <a:off x="68580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8" name="Rectangle 307"/>
                          <p:cNvSpPr/>
                          <p:nvPr/>
                        </p:nvSpPr>
                        <p:spPr>
                          <a:xfrm>
                            <a:off x="8229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9" name="Rectangle 308"/>
                          <p:cNvSpPr/>
                          <p:nvPr/>
                        </p:nvSpPr>
                        <p:spPr>
                          <a:xfrm>
                            <a:off x="9601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10" name="Rectangle 309"/>
                          <p:cNvSpPr/>
                          <p:nvPr/>
                        </p:nvSpPr>
                        <p:spPr>
                          <a:xfrm>
                            <a:off x="10972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00" name="Rectangle 299"/>
                        <p:cNvSpPr/>
                        <p:nvPr/>
                      </p:nvSpPr>
                      <p:spPr>
                        <a:xfrm>
                          <a:off x="0" y="91440"/>
                          <a:ext cx="1371600" cy="1371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298" name="Straight Connector 297"/>
                      <p:cNvCxnSpPr/>
                      <p:nvPr/>
                    </p:nvCxnSpPr>
                    <p:spPr>
                      <a:xfrm>
                        <a:off x="686427" y="2505"/>
                        <a:ext cx="0" cy="109728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4" name="Group 293"/>
                    <p:cNvGrpSpPr/>
                    <p:nvPr/>
                  </p:nvGrpSpPr>
                  <p:grpSpPr>
                    <a:xfrm>
                      <a:off x="907203" y="0"/>
                      <a:ext cx="643783" cy="380029"/>
                      <a:chOff x="-111930" y="45090"/>
                      <a:chExt cx="643783" cy="380673"/>
                    </a:xfrm>
                    <a:noFill/>
                  </p:grpSpPr>
                  <p:cxnSp>
                    <p:nvCxnSpPr>
                      <p:cNvPr id="295" name="Straight Connector 294"/>
                      <p:cNvCxnSpPr/>
                      <p:nvPr/>
                    </p:nvCxnSpPr>
                    <p:spPr>
                      <a:xfrm flipV="1">
                        <a:off x="211960" y="45090"/>
                        <a:ext cx="0" cy="137160"/>
                      </a:xfrm>
                      <a:prstGeom prst="line">
                        <a:avLst/>
                      </a:prstGeom>
                      <a:grpFill/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6" name="Text Box 2228"/>
                      <p:cNvSpPr txBox="1"/>
                      <p:nvPr/>
                    </p:nvSpPr>
                    <p:spPr>
                      <a:xfrm>
                        <a:off x="-111930" y="151443"/>
                        <a:ext cx="643783" cy="274320"/>
                      </a:xfrm>
                      <a:prstGeom prst="rect">
                        <a:avLst/>
                      </a:prstGeom>
                      <a:grp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>
                            <a:effectLst/>
                            <a:latin typeface="Verdana"/>
                            <a:ea typeface="Times New Roman"/>
                            <a:cs typeface="Times New Roman"/>
                          </a:rPr>
                          <a:t>30</a:t>
                        </a:r>
                      </a:p>
                    </p:txBody>
                  </p:sp>
                </p:grpSp>
              </p:grpSp>
              <p:grpSp>
                <p:nvGrpSpPr>
                  <p:cNvPr id="255" name="Group 254"/>
                  <p:cNvGrpSpPr/>
                  <p:nvPr/>
                </p:nvGrpSpPr>
                <p:grpSpPr>
                  <a:xfrm>
                    <a:off x="1235413" y="0"/>
                    <a:ext cx="1670913" cy="386091"/>
                    <a:chOff x="0" y="0"/>
                    <a:chExt cx="1670913" cy="386091"/>
                  </a:xfrm>
                </p:grpSpPr>
                <p:grpSp>
                  <p:nvGrpSpPr>
                    <p:cNvPr id="275" name="Group 274"/>
                    <p:cNvGrpSpPr/>
                    <p:nvPr/>
                  </p:nvGrpSpPr>
                  <p:grpSpPr>
                    <a:xfrm>
                      <a:off x="0" y="0"/>
                      <a:ext cx="1234641" cy="228600"/>
                      <a:chOff x="0" y="0"/>
                      <a:chExt cx="1371600" cy="228600"/>
                    </a:xfrm>
                  </p:grpSpPr>
                  <p:grpSp>
                    <p:nvGrpSpPr>
                      <p:cNvPr id="279" name="Group 278"/>
                      <p:cNvGrpSpPr/>
                      <p:nvPr/>
                    </p:nvGrpSpPr>
                    <p:grpSpPr>
                      <a:xfrm>
                        <a:off x="0" y="0"/>
                        <a:ext cx="1371600" cy="228600"/>
                        <a:chOff x="0" y="0"/>
                        <a:chExt cx="1371600" cy="228600"/>
                      </a:xfrm>
                    </p:grpSpPr>
                    <p:grpSp>
                      <p:nvGrpSpPr>
                        <p:cNvPr id="281" name="Group 280"/>
                        <p:cNvGrpSpPr/>
                        <p:nvPr/>
                      </p:nvGrpSpPr>
                      <p:grpSpPr>
                        <a:xfrm>
                          <a:off x="0" y="0"/>
                          <a:ext cx="1371600" cy="182880"/>
                          <a:chOff x="0" y="0"/>
                          <a:chExt cx="1371600" cy="182880"/>
                        </a:xfrm>
                      </p:grpSpPr>
                      <p:sp>
                        <p:nvSpPr>
                          <p:cNvPr id="283" name="Rectangle 282"/>
                          <p:cNvSpPr/>
                          <p:nvPr/>
                        </p:nvSpPr>
                        <p:spPr>
                          <a:xfrm>
                            <a:off x="5486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4" name="Rectangle 283"/>
                          <p:cNvSpPr/>
                          <p:nvPr/>
                        </p:nvSpPr>
                        <p:spPr>
                          <a:xfrm>
                            <a:off x="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5" name="Rectangle 284"/>
                          <p:cNvSpPr/>
                          <p:nvPr/>
                        </p:nvSpPr>
                        <p:spPr>
                          <a:xfrm>
                            <a:off x="1371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6" name="Rectangle 285"/>
                          <p:cNvSpPr/>
                          <p:nvPr/>
                        </p:nvSpPr>
                        <p:spPr>
                          <a:xfrm>
                            <a:off x="2743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7" name="Rectangle 286"/>
                          <p:cNvSpPr/>
                          <p:nvPr/>
                        </p:nvSpPr>
                        <p:spPr>
                          <a:xfrm>
                            <a:off x="4114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8" name="Rectangle 287"/>
                          <p:cNvSpPr/>
                          <p:nvPr/>
                        </p:nvSpPr>
                        <p:spPr>
                          <a:xfrm>
                            <a:off x="12344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9" name="Rectangle 288"/>
                          <p:cNvSpPr/>
                          <p:nvPr/>
                        </p:nvSpPr>
                        <p:spPr>
                          <a:xfrm>
                            <a:off x="68580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0" name="Rectangle 289"/>
                          <p:cNvSpPr/>
                          <p:nvPr/>
                        </p:nvSpPr>
                        <p:spPr>
                          <a:xfrm>
                            <a:off x="8229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1" name="Rectangle 290"/>
                          <p:cNvSpPr/>
                          <p:nvPr/>
                        </p:nvSpPr>
                        <p:spPr>
                          <a:xfrm>
                            <a:off x="9601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92" name="Rectangle 291"/>
                          <p:cNvSpPr/>
                          <p:nvPr/>
                        </p:nvSpPr>
                        <p:spPr>
                          <a:xfrm>
                            <a:off x="10972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82" name="Rectangle 281"/>
                        <p:cNvSpPr/>
                        <p:nvPr/>
                      </p:nvSpPr>
                      <p:spPr>
                        <a:xfrm>
                          <a:off x="0" y="91440"/>
                          <a:ext cx="1371600" cy="1371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280" name="Straight Connector 279"/>
                      <p:cNvCxnSpPr/>
                      <p:nvPr/>
                    </p:nvCxnSpPr>
                    <p:spPr>
                      <a:xfrm>
                        <a:off x="686427" y="2505"/>
                        <a:ext cx="0" cy="109728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76" name="Group 275"/>
                    <p:cNvGrpSpPr/>
                    <p:nvPr/>
                  </p:nvGrpSpPr>
                  <p:grpSpPr>
                    <a:xfrm>
                      <a:off x="806613" y="5"/>
                      <a:ext cx="864300" cy="386086"/>
                      <a:chOff x="-212520" y="45090"/>
                      <a:chExt cx="864300" cy="386698"/>
                    </a:xfrm>
                    <a:noFill/>
                  </p:grpSpPr>
                  <p:cxnSp>
                    <p:nvCxnSpPr>
                      <p:cNvPr id="277" name="Straight Connector 276"/>
                      <p:cNvCxnSpPr/>
                      <p:nvPr/>
                    </p:nvCxnSpPr>
                    <p:spPr>
                      <a:xfrm flipV="1">
                        <a:off x="211960" y="45090"/>
                        <a:ext cx="0" cy="137160"/>
                      </a:xfrm>
                      <a:prstGeom prst="line">
                        <a:avLst/>
                      </a:prstGeom>
                      <a:grpFill/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8" name="Text Box 2247"/>
                      <p:cNvSpPr txBox="1"/>
                      <p:nvPr/>
                    </p:nvSpPr>
                    <p:spPr>
                      <a:xfrm>
                        <a:off x="-212520" y="157497"/>
                        <a:ext cx="864300" cy="274291"/>
                      </a:xfrm>
                      <a:prstGeom prst="rect">
                        <a:avLst/>
                      </a:prstGeom>
                      <a:grp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>
                            <a:effectLst/>
                            <a:latin typeface="Verdana"/>
                            <a:ea typeface="Times New Roman"/>
                            <a:cs typeface="Times New Roman"/>
                          </a:rPr>
                          <a:t>20</a:t>
                        </a:r>
                      </a:p>
                    </p:txBody>
                  </p:sp>
                </p:grpSp>
              </p:grpSp>
              <p:grpSp>
                <p:nvGrpSpPr>
                  <p:cNvPr id="256" name="Group 255"/>
                  <p:cNvGrpSpPr/>
                  <p:nvPr/>
                </p:nvGrpSpPr>
                <p:grpSpPr>
                  <a:xfrm>
                    <a:off x="0" y="0"/>
                    <a:ext cx="1555175" cy="366393"/>
                    <a:chOff x="0" y="0"/>
                    <a:chExt cx="1555175" cy="366393"/>
                  </a:xfrm>
                </p:grpSpPr>
                <p:grpSp>
                  <p:nvGrpSpPr>
                    <p:cNvPr id="257" name="Group 256"/>
                    <p:cNvGrpSpPr/>
                    <p:nvPr/>
                  </p:nvGrpSpPr>
                  <p:grpSpPr>
                    <a:xfrm>
                      <a:off x="0" y="0"/>
                      <a:ext cx="1234641" cy="228600"/>
                      <a:chOff x="0" y="0"/>
                      <a:chExt cx="1371600" cy="228600"/>
                    </a:xfrm>
                  </p:grpSpPr>
                  <p:grpSp>
                    <p:nvGrpSpPr>
                      <p:cNvPr id="261" name="Group 260"/>
                      <p:cNvGrpSpPr/>
                      <p:nvPr/>
                    </p:nvGrpSpPr>
                    <p:grpSpPr>
                      <a:xfrm>
                        <a:off x="0" y="0"/>
                        <a:ext cx="1371600" cy="228600"/>
                        <a:chOff x="0" y="0"/>
                        <a:chExt cx="1371600" cy="228600"/>
                      </a:xfrm>
                    </p:grpSpPr>
                    <p:grpSp>
                      <p:nvGrpSpPr>
                        <p:cNvPr id="263" name="Group 262"/>
                        <p:cNvGrpSpPr/>
                        <p:nvPr/>
                      </p:nvGrpSpPr>
                      <p:grpSpPr>
                        <a:xfrm>
                          <a:off x="0" y="0"/>
                          <a:ext cx="1371600" cy="182880"/>
                          <a:chOff x="0" y="0"/>
                          <a:chExt cx="1371600" cy="182880"/>
                        </a:xfrm>
                      </p:grpSpPr>
                      <p:sp>
                        <p:nvSpPr>
                          <p:cNvPr id="265" name="Rectangle 264"/>
                          <p:cNvSpPr/>
                          <p:nvPr/>
                        </p:nvSpPr>
                        <p:spPr>
                          <a:xfrm>
                            <a:off x="5486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6" name="Rectangle 265"/>
                          <p:cNvSpPr/>
                          <p:nvPr/>
                        </p:nvSpPr>
                        <p:spPr>
                          <a:xfrm>
                            <a:off x="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7" name="Rectangle 266"/>
                          <p:cNvSpPr/>
                          <p:nvPr/>
                        </p:nvSpPr>
                        <p:spPr>
                          <a:xfrm>
                            <a:off x="1371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8" name="Rectangle 267"/>
                          <p:cNvSpPr/>
                          <p:nvPr/>
                        </p:nvSpPr>
                        <p:spPr>
                          <a:xfrm>
                            <a:off x="2743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9" name="Rectangle 268"/>
                          <p:cNvSpPr/>
                          <p:nvPr/>
                        </p:nvSpPr>
                        <p:spPr>
                          <a:xfrm>
                            <a:off x="4114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0" name="Rectangle 269"/>
                          <p:cNvSpPr/>
                          <p:nvPr/>
                        </p:nvSpPr>
                        <p:spPr>
                          <a:xfrm>
                            <a:off x="123444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1" name="Rectangle 270"/>
                          <p:cNvSpPr/>
                          <p:nvPr/>
                        </p:nvSpPr>
                        <p:spPr>
                          <a:xfrm>
                            <a:off x="68580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2" name="Rectangle 271"/>
                          <p:cNvSpPr/>
                          <p:nvPr/>
                        </p:nvSpPr>
                        <p:spPr>
                          <a:xfrm>
                            <a:off x="82296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3" name="Rectangle 272"/>
                          <p:cNvSpPr/>
                          <p:nvPr/>
                        </p:nvSpPr>
                        <p:spPr>
                          <a:xfrm>
                            <a:off x="96012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4" name="Rectangle 273"/>
                          <p:cNvSpPr/>
                          <p:nvPr/>
                        </p:nvSpPr>
                        <p:spPr>
                          <a:xfrm>
                            <a:off x="1097280" y="0"/>
                            <a:ext cx="137160" cy="18288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64" name="Rectangle 263"/>
                        <p:cNvSpPr/>
                        <p:nvPr/>
                      </p:nvSpPr>
                      <p:spPr>
                        <a:xfrm>
                          <a:off x="0" y="91440"/>
                          <a:ext cx="1371600" cy="1371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262" name="Straight Connector 261"/>
                      <p:cNvCxnSpPr/>
                      <p:nvPr/>
                    </p:nvCxnSpPr>
                    <p:spPr>
                      <a:xfrm>
                        <a:off x="686427" y="2505"/>
                        <a:ext cx="0" cy="109728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8" name="Group 257"/>
                    <p:cNvGrpSpPr/>
                    <p:nvPr/>
                  </p:nvGrpSpPr>
                  <p:grpSpPr>
                    <a:xfrm>
                      <a:off x="909701" y="5"/>
                      <a:ext cx="645474" cy="366388"/>
                      <a:chOff x="-109432" y="45090"/>
                      <a:chExt cx="645474" cy="366971"/>
                    </a:xfrm>
                    <a:noFill/>
                  </p:grpSpPr>
                  <p:cxnSp>
                    <p:nvCxnSpPr>
                      <p:cNvPr id="259" name="Straight Connector 258"/>
                      <p:cNvCxnSpPr/>
                      <p:nvPr/>
                    </p:nvCxnSpPr>
                    <p:spPr>
                      <a:xfrm flipV="1">
                        <a:off x="211960" y="45090"/>
                        <a:ext cx="0" cy="137160"/>
                      </a:xfrm>
                      <a:prstGeom prst="line">
                        <a:avLst/>
                      </a:prstGeom>
                      <a:grpFill/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0" name="Text Box 2266"/>
                      <p:cNvSpPr txBox="1"/>
                      <p:nvPr/>
                    </p:nvSpPr>
                    <p:spPr>
                      <a:xfrm>
                        <a:off x="-109432" y="137771"/>
                        <a:ext cx="645474" cy="274290"/>
                      </a:xfrm>
                      <a:prstGeom prst="rect">
                        <a:avLst/>
                      </a:prstGeom>
                      <a:grp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>
                            <a:effectLst/>
                            <a:latin typeface="Verdana"/>
                            <a:ea typeface="Times New Roman"/>
                            <a:cs typeface="Times New Roman"/>
                          </a:rPr>
                          <a:t>10</a:t>
                        </a:r>
                      </a:p>
                    </p:txBody>
                  </p:sp>
                </p:grpSp>
              </p:grpSp>
            </p:grpSp>
            <p:grpSp>
              <p:nvGrpSpPr>
                <p:cNvPr id="247" name="Group 246"/>
                <p:cNvGrpSpPr/>
                <p:nvPr/>
              </p:nvGrpSpPr>
              <p:grpSpPr>
                <a:xfrm>
                  <a:off x="0" y="5"/>
                  <a:ext cx="411480" cy="366389"/>
                  <a:chOff x="0" y="45090"/>
                  <a:chExt cx="411480" cy="366971"/>
                </a:xfrm>
                <a:noFill/>
              </p:grpSpPr>
              <p:sp>
                <p:nvSpPr>
                  <p:cNvPr id="248" name="Text Box 2268"/>
                  <p:cNvSpPr txBox="1"/>
                  <p:nvPr/>
                </p:nvSpPr>
                <p:spPr>
                  <a:xfrm>
                    <a:off x="0" y="137771"/>
                    <a:ext cx="411480" cy="274290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latin typeface="Verdana"/>
                        <a:ea typeface="Times New Roman"/>
                        <a:cs typeface="Times New Roman"/>
                      </a:rPr>
                      <a:t>0</a:t>
                    </a:r>
                  </a:p>
                </p:txBody>
              </p:sp>
              <p:cxnSp>
                <p:nvCxnSpPr>
                  <p:cNvPr id="249" name="Straight Connector 248"/>
                  <p:cNvCxnSpPr/>
                  <p:nvPr/>
                </p:nvCxnSpPr>
                <p:spPr>
                  <a:xfrm flipV="1">
                    <a:off x="207932" y="45090"/>
                    <a:ext cx="0" cy="137160"/>
                  </a:xfrm>
                  <a:prstGeom prst="line">
                    <a:avLst/>
                  </a:prstGeom>
                  <a:grpFill/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9" name="Group 208"/>
              <p:cNvGrpSpPr/>
              <p:nvPr/>
            </p:nvGrpSpPr>
            <p:grpSpPr>
              <a:xfrm>
                <a:off x="123825" y="0"/>
                <a:ext cx="3233139" cy="742950"/>
                <a:chOff x="0" y="0"/>
                <a:chExt cx="3233139" cy="742950"/>
              </a:xfrm>
            </p:grpSpPr>
            <p:grpSp>
              <p:nvGrpSpPr>
                <p:cNvPr id="210" name="Group 209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394703" cy="742950"/>
                  <a:chOff x="0" y="0"/>
                  <a:chExt cx="1591234" cy="1562101"/>
                </a:xfrm>
              </p:grpSpPr>
              <p:sp>
                <p:nvSpPr>
                  <p:cNvPr id="244" name="Arc 243"/>
                  <p:cNvSpPr/>
                  <p:nvPr/>
                </p:nvSpPr>
                <p:spPr>
                  <a:xfrm>
                    <a:off x="0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5" name="Arc 244"/>
                  <p:cNvSpPr/>
                  <p:nvPr/>
                </p:nvSpPr>
                <p:spPr>
                  <a:xfrm rot="16200000">
                    <a:off x="29135" y="1"/>
                    <a:ext cx="1562100" cy="1562099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" name="Group 210"/>
                <p:cNvGrpSpPr>
                  <a:grpSpLocks noChangeAspect="1"/>
                </p:cNvGrpSpPr>
                <p:nvPr/>
              </p:nvGrpSpPr>
              <p:grpSpPr>
                <a:xfrm>
                  <a:off x="390525" y="0"/>
                  <a:ext cx="159169" cy="742950"/>
                  <a:chOff x="0" y="0"/>
                  <a:chExt cx="1655223" cy="1562100"/>
                </a:xfrm>
              </p:grpSpPr>
              <p:sp>
                <p:nvSpPr>
                  <p:cNvPr id="242" name="Arc 241"/>
                  <p:cNvSpPr/>
                  <p:nvPr/>
                </p:nvSpPr>
                <p:spPr>
                  <a:xfrm>
                    <a:off x="0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" name="Arc 242"/>
                  <p:cNvSpPr/>
                  <p:nvPr/>
                </p:nvSpPr>
                <p:spPr>
                  <a:xfrm rot="16200000">
                    <a:off x="93124" y="0"/>
                    <a:ext cx="1562100" cy="1562099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" name="Group 211"/>
                <p:cNvGrpSpPr>
                  <a:grpSpLocks noChangeAspect="1"/>
                </p:cNvGrpSpPr>
                <p:nvPr/>
              </p:nvGrpSpPr>
              <p:grpSpPr>
                <a:xfrm>
                  <a:off x="539750" y="0"/>
                  <a:ext cx="389839" cy="742950"/>
                  <a:chOff x="0" y="0"/>
                  <a:chExt cx="1571625" cy="1562100"/>
                </a:xfrm>
              </p:grpSpPr>
              <p:sp>
                <p:nvSpPr>
                  <p:cNvPr id="240" name="Arc 239"/>
                  <p:cNvSpPr/>
                  <p:nvPr/>
                </p:nvSpPr>
                <p:spPr>
                  <a:xfrm>
                    <a:off x="0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" name="Arc 240"/>
                  <p:cNvSpPr/>
                  <p:nvPr/>
                </p:nvSpPr>
                <p:spPr>
                  <a:xfrm rot="16200000">
                    <a:off x="9525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" name="Group 212"/>
                <p:cNvGrpSpPr>
                  <a:grpSpLocks noChangeAspect="1"/>
                </p:cNvGrpSpPr>
                <p:nvPr/>
              </p:nvGrpSpPr>
              <p:grpSpPr>
                <a:xfrm>
                  <a:off x="930275" y="0"/>
                  <a:ext cx="155994" cy="742950"/>
                  <a:chOff x="0" y="0"/>
                  <a:chExt cx="1622206" cy="1562100"/>
                </a:xfrm>
              </p:grpSpPr>
              <p:sp>
                <p:nvSpPr>
                  <p:cNvPr id="238" name="Arc 237"/>
                  <p:cNvSpPr/>
                  <p:nvPr/>
                </p:nvSpPr>
                <p:spPr>
                  <a:xfrm>
                    <a:off x="0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" name="Arc 238"/>
                  <p:cNvSpPr/>
                  <p:nvPr/>
                </p:nvSpPr>
                <p:spPr>
                  <a:xfrm rot="16200000">
                    <a:off x="60107" y="0"/>
                    <a:ext cx="1562100" cy="1562099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" name="Group 213"/>
                <p:cNvGrpSpPr>
                  <a:grpSpLocks noChangeAspect="1"/>
                </p:cNvGrpSpPr>
                <p:nvPr/>
              </p:nvGrpSpPr>
              <p:grpSpPr>
                <a:xfrm>
                  <a:off x="1079500" y="0"/>
                  <a:ext cx="392430" cy="742950"/>
                  <a:chOff x="0" y="0"/>
                  <a:chExt cx="1584444" cy="1562100"/>
                </a:xfrm>
              </p:grpSpPr>
              <p:sp>
                <p:nvSpPr>
                  <p:cNvPr id="236" name="Arc 235"/>
                  <p:cNvSpPr/>
                  <p:nvPr/>
                </p:nvSpPr>
                <p:spPr>
                  <a:xfrm>
                    <a:off x="0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" name="Arc 236"/>
                  <p:cNvSpPr/>
                  <p:nvPr/>
                </p:nvSpPr>
                <p:spPr>
                  <a:xfrm rot="16200000">
                    <a:off x="22344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" name="Group 214"/>
                <p:cNvGrpSpPr>
                  <a:grpSpLocks noChangeAspect="1"/>
                </p:cNvGrpSpPr>
                <p:nvPr/>
              </p:nvGrpSpPr>
              <p:grpSpPr>
                <a:xfrm>
                  <a:off x="1467766" y="0"/>
                  <a:ext cx="152473" cy="742950"/>
                  <a:chOff x="9525" y="0"/>
                  <a:chExt cx="1585591" cy="1562100"/>
                </a:xfrm>
              </p:grpSpPr>
              <p:sp>
                <p:nvSpPr>
                  <p:cNvPr id="234" name="Arc 233"/>
                  <p:cNvSpPr/>
                  <p:nvPr/>
                </p:nvSpPr>
                <p:spPr>
                  <a:xfrm>
                    <a:off x="33017" y="0"/>
                    <a:ext cx="1562099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5" name="Arc 234"/>
                  <p:cNvSpPr/>
                  <p:nvPr/>
                </p:nvSpPr>
                <p:spPr>
                  <a:xfrm rot="16200000">
                    <a:off x="9525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" name="Group 215"/>
                <p:cNvGrpSpPr>
                  <a:grpSpLocks noChangeAspect="1"/>
                </p:cNvGrpSpPr>
                <p:nvPr/>
              </p:nvGrpSpPr>
              <p:grpSpPr>
                <a:xfrm>
                  <a:off x="1615259" y="0"/>
                  <a:ext cx="390887" cy="742950"/>
                  <a:chOff x="9525" y="0"/>
                  <a:chExt cx="1578213" cy="1562100"/>
                </a:xfrm>
              </p:grpSpPr>
              <p:sp>
                <p:nvSpPr>
                  <p:cNvPr id="232" name="Arc 231"/>
                  <p:cNvSpPr/>
                  <p:nvPr/>
                </p:nvSpPr>
                <p:spPr>
                  <a:xfrm>
                    <a:off x="25639" y="0"/>
                    <a:ext cx="1562099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" name="Arc 232"/>
                  <p:cNvSpPr/>
                  <p:nvPr/>
                </p:nvSpPr>
                <p:spPr>
                  <a:xfrm rot="16200000">
                    <a:off x="9525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" name="Group 216"/>
                <p:cNvGrpSpPr>
                  <a:grpSpLocks noChangeAspect="1"/>
                </p:cNvGrpSpPr>
                <p:nvPr/>
              </p:nvGrpSpPr>
              <p:grpSpPr>
                <a:xfrm>
                  <a:off x="2006600" y="0"/>
                  <a:ext cx="151420" cy="742950"/>
                  <a:chOff x="0" y="0"/>
                  <a:chExt cx="1571625" cy="1562100"/>
                </a:xfrm>
              </p:grpSpPr>
              <p:sp>
                <p:nvSpPr>
                  <p:cNvPr id="230" name="Arc 229"/>
                  <p:cNvSpPr/>
                  <p:nvPr/>
                </p:nvSpPr>
                <p:spPr>
                  <a:xfrm>
                    <a:off x="0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" name="Arc 230"/>
                  <p:cNvSpPr/>
                  <p:nvPr/>
                </p:nvSpPr>
                <p:spPr>
                  <a:xfrm rot="16200000">
                    <a:off x="9525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8" name="Group 217"/>
                <p:cNvGrpSpPr>
                  <a:grpSpLocks noChangeAspect="1"/>
                </p:cNvGrpSpPr>
                <p:nvPr/>
              </p:nvGrpSpPr>
              <p:grpSpPr>
                <a:xfrm>
                  <a:off x="2152650" y="0"/>
                  <a:ext cx="392430" cy="742950"/>
                  <a:chOff x="0" y="0"/>
                  <a:chExt cx="1584444" cy="1562100"/>
                </a:xfrm>
              </p:grpSpPr>
              <p:sp>
                <p:nvSpPr>
                  <p:cNvPr id="228" name="Arc 227"/>
                  <p:cNvSpPr/>
                  <p:nvPr/>
                </p:nvSpPr>
                <p:spPr>
                  <a:xfrm>
                    <a:off x="0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" name="Arc 228"/>
                  <p:cNvSpPr/>
                  <p:nvPr/>
                </p:nvSpPr>
                <p:spPr>
                  <a:xfrm rot="16200000">
                    <a:off x="22344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9" name="Group 218"/>
                <p:cNvGrpSpPr>
                  <a:grpSpLocks noChangeAspect="1"/>
                </p:cNvGrpSpPr>
                <p:nvPr/>
              </p:nvGrpSpPr>
              <p:grpSpPr>
                <a:xfrm>
                  <a:off x="2540000" y="0"/>
                  <a:ext cx="154305" cy="742950"/>
                  <a:chOff x="0" y="0"/>
                  <a:chExt cx="1604642" cy="1562100"/>
                </a:xfrm>
              </p:grpSpPr>
              <p:sp>
                <p:nvSpPr>
                  <p:cNvPr id="226" name="Arc 225"/>
                  <p:cNvSpPr/>
                  <p:nvPr/>
                </p:nvSpPr>
                <p:spPr>
                  <a:xfrm>
                    <a:off x="0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7" name="Arc 226"/>
                  <p:cNvSpPr/>
                  <p:nvPr/>
                </p:nvSpPr>
                <p:spPr>
                  <a:xfrm rot="16200000">
                    <a:off x="42543" y="0"/>
                    <a:ext cx="1562100" cy="1562099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" name="Group 219"/>
                <p:cNvGrpSpPr>
                  <a:grpSpLocks noChangeAspect="1"/>
                </p:cNvGrpSpPr>
                <p:nvPr/>
              </p:nvGrpSpPr>
              <p:grpSpPr>
                <a:xfrm>
                  <a:off x="2692400" y="0"/>
                  <a:ext cx="392430" cy="742315"/>
                  <a:chOff x="0" y="0"/>
                  <a:chExt cx="1584446" cy="1562101"/>
                </a:xfrm>
              </p:grpSpPr>
              <p:sp>
                <p:nvSpPr>
                  <p:cNvPr id="224" name="Arc 223"/>
                  <p:cNvSpPr/>
                  <p:nvPr/>
                </p:nvSpPr>
                <p:spPr>
                  <a:xfrm>
                    <a:off x="0" y="0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" name="Arc 224"/>
                  <p:cNvSpPr/>
                  <p:nvPr/>
                </p:nvSpPr>
                <p:spPr>
                  <a:xfrm rot="16200000">
                    <a:off x="22346" y="1"/>
                    <a:ext cx="1562100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220"/>
                <p:cNvGrpSpPr>
                  <a:grpSpLocks noChangeAspect="1"/>
                </p:cNvGrpSpPr>
                <p:nvPr/>
              </p:nvGrpSpPr>
              <p:grpSpPr>
                <a:xfrm>
                  <a:off x="3082925" y="0"/>
                  <a:ext cx="150214" cy="742950"/>
                  <a:chOff x="33017" y="-1"/>
                  <a:chExt cx="1562099" cy="1562101"/>
                </a:xfrm>
              </p:grpSpPr>
              <p:sp>
                <p:nvSpPr>
                  <p:cNvPr id="222" name="Arc 221"/>
                  <p:cNvSpPr/>
                  <p:nvPr/>
                </p:nvSpPr>
                <p:spPr>
                  <a:xfrm>
                    <a:off x="33017" y="0"/>
                    <a:ext cx="1562099" cy="15621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3" name="Arc 222"/>
                  <p:cNvSpPr/>
                  <p:nvPr/>
                </p:nvSpPr>
                <p:spPr>
                  <a:xfrm rot="16200000">
                    <a:off x="42812" y="67876"/>
                    <a:ext cx="1562101" cy="1426348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6" name="Group 185"/>
            <p:cNvGrpSpPr/>
            <p:nvPr/>
          </p:nvGrpSpPr>
          <p:grpSpPr>
            <a:xfrm>
              <a:off x="0" y="0"/>
              <a:ext cx="3989894" cy="738086"/>
              <a:chOff x="0" y="0"/>
              <a:chExt cx="3989894" cy="738086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0" y="0"/>
                <a:ext cx="765175" cy="737869"/>
                <a:chOff x="0" y="0"/>
                <a:chExt cx="765175" cy="738086"/>
              </a:xfrm>
            </p:grpSpPr>
            <p:sp>
              <p:nvSpPr>
                <p:cNvPr id="206" name="Text Box 2304"/>
                <p:cNvSpPr txBox="1"/>
                <p:nvPr/>
              </p:nvSpPr>
              <p:spPr>
                <a:xfrm>
                  <a:off x="0" y="0"/>
                  <a:ext cx="765175" cy="2590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Verdana"/>
                      <a:ea typeface="Times New Roman"/>
                      <a:cs typeface="Times New Roman"/>
                    </a:rPr>
                    <a:t>0x(5+2)</a:t>
                  </a:r>
                  <a:endParaRPr lang="en-US" sz="1000">
                    <a:effectLst/>
                    <a:latin typeface="Verdana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207" name="Straight Arrow Connector 206"/>
                <p:cNvCxnSpPr/>
                <p:nvPr/>
              </p:nvCxnSpPr>
              <p:spPr>
                <a:xfrm>
                  <a:off x="384243" y="223736"/>
                  <a:ext cx="0" cy="514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/>
              <p:cNvGrpSpPr/>
              <p:nvPr/>
            </p:nvGrpSpPr>
            <p:grpSpPr>
              <a:xfrm>
                <a:off x="544749" y="0"/>
                <a:ext cx="765175" cy="737869"/>
                <a:chOff x="0" y="0"/>
                <a:chExt cx="765175" cy="738086"/>
              </a:xfrm>
            </p:grpSpPr>
            <p:sp>
              <p:nvSpPr>
                <p:cNvPr id="204" name="Text Box 2313"/>
                <p:cNvSpPr txBox="1"/>
                <p:nvPr/>
              </p:nvSpPr>
              <p:spPr>
                <a:xfrm>
                  <a:off x="0" y="0"/>
                  <a:ext cx="765175" cy="2590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Verdana"/>
                      <a:ea typeface="Times New Roman"/>
                      <a:cs typeface="Times New Roman"/>
                    </a:rPr>
                    <a:t>1x(5+2)</a:t>
                  </a:r>
                  <a:endParaRPr lang="en-US" sz="1000">
                    <a:effectLst/>
                    <a:latin typeface="Verdana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205" name="Straight Arrow Connector 204"/>
                <p:cNvCxnSpPr/>
                <p:nvPr/>
              </p:nvCxnSpPr>
              <p:spPr>
                <a:xfrm>
                  <a:off x="384243" y="223736"/>
                  <a:ext cx="0" cy="514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188"/>
              <p:cNvGrpSpPr/>
              <p:nvPr/>
            </p:nvGrpSpPr>
            <p:grpSpPr>
              <a:xfrm>
                <a:off x="1084634" y="0"/>
                <a:ext cx="765175" cy="737869"/>
                <a:chOff x="0" y="0"/>
                <a:chExt cx="765175" cy="738086"/>
              </a:xfrm>
            </p:grpSpPr>
            <p:sp>
              <p:nvSpPr>
                <p:cNvPr id="202" name="Text Box 2491"/>
                <p:cNvSpPr txBox="1"/>
                <p:nvPr/>
              </p:nvSpPr>
              <p:spPr>
                <a:xfrm>
                  <a:off x="0" y="0"/>
                  <a:ext cx="765175" cy="2590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Verdana"/>
                      <a:ea typeface="Times New Roman"/>
                      <a:cs typeface="Times New Roman"/>
                    </a:rPr>
                    <a:t>2x(5+2)</a:t>
                  </a:r>
                  <a:endParaRPr lang="en-US" sz="1000">
                    <a:effectLst/>
                    <a:latin typeface="Verdana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203" name="Straight Arrow Connector 202"/>
                <p:cNvCxnSpPr/>
                <p:nvPr/>
              </p:nvCxnSpPr>
              <p:spPr>
                <a:xfrm>
                  <a:off x="384243" y="223736"/>
                  <a:ext cx="0" cy="514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/>
              <p:cNvGrpSpPr/>
              <p:nvPr/>
            </p:nvGrpSpPr>
            <p:grpSpPr>
              <a:xfrm>
                <a:off x="1614792" y="0"/>
                <a:ext cx="765175" cy="737869"/>
                <a:chOff x="0" y="0"/>
                <a:chExt cx="765175" cy="738086"/>
              </a:xfrm>
            </p:grpSpPr>
            <p:sp>
              <p:nvSpPr>
                <p:cNvPr id="200" name="Text Box 2497"/>
                <p:cNvSpPr txBox="1"/>
                <p:nvPr/>
              </p:nvSpPr>
              <p:spPr>
                <a:xfrm>
                  <a:off x="0" y="0"/>
                  <a:ext cx="765175" cy="2590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Verdana"/>
                      <a:ea typeface="Times New Roman"/>
                      <a:cs typeface="Times New Roman"/>
                    </a:rPr>
                    <a:t>3x(5+2)</a:t>
                  </a:r>
                  <a:endParaRPr lang="en-US" sz="1000">
                    <a:effectLst/>
                    <a:latin typeface="Verdana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201" name="Straight Arrow Connector 200"/>
                <p:cNvCxnSpPr/>
                <p:nvPr/>
              </p:nvCxnSpPr>
              <p:spPr>
                <a:xfrm>
                  <a:off x="384243" y="223736"/>
                  <a:ext cx="0" cy="514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2154677" y="0"/>
                <a:ext cx="765175" cy="737869"/>
                <a:chOff x="0" y="0"/>
                <a:chExt cx="765175" cy="738086"/>
              </a:xfrm>
            </p:grpSpPr>
            <p:sp>
              <p:nvSpPr>
                <p:cNvPr id="198" name="Text Box 2518"/>
                <p:cNvSpPr txBox="1"/>
                <p:nvPr/>
              </p:nvSpPr>
              <p:spPr>
                <a:xfrm>
                  <a:off x="0" y="0"/>
                  <a:ext cx="765175" cy="2590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Verdana"/>
                      <a:ea typeface="Times New Roman"/>
                      <a:cs typeface="Times New Roman"/>
                    </a:rPr>
                    <a:t>4x(5+2)</a:t>
                  </a:r>
                  <a:endParaRPr lang="en-US" sz="1000">
                    <a:effectLst/>
                    <a:latin typeface="Verdana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99" name="Straight Arrow Connector 198"/>
                <p:cNvCxnSpPr/>
                <p:nvPr/>
              </p:nvCxnSpPr>
              <p:spPr>
                <a:xfrm>
                  <a:off x="384243" y="223736"/>
                  <a:ext cx="0" cy="514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/>
              <p:cNvGrpSpPr/>
              <p:nvPr/>
            </p:nvGrpSpPr>
            <p:grpSpPr>
              <a:xfrm>
                <a:off x="2689698" y="0"/>
                <a:ext cx="765175" cy="737869"/>
                <a:chOff x="0" y="0"/>
                <a:chExt cx="765175" cy="738086"/>
              </a:xfrm>
            </p:grpSpPr>
            <p:sp>
              <p:nvSpPr>
                <p:cNvPr id="196" name="Text Box 2521"/>
                <p:cNvSpPr txBox="1"/>
                <p:nvPr/>
              </p:nvSpPr>
              <p:spPr>
                <a:xfrm>
                  <a:off x="0" y="0"/>
                  <a:ext cx="765175" cy="2590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Verdana"/>
                      <a:ea typeface="Times New Roman"/>
                      <a:cs typeface="Times New Roman"/>
                    </a:rPr>
                    <a:t>5x(5+2)</a:t>
                  </a:r>
                  <a:endParaRPr lang="en-US" sz="1000">
                    <a:effectLst/>
                    <a:latin typeface="Verdana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97" name="Straight Arrow Connector 196"/>
                <p:cNvCxnSpPr/>
                <p:nvPr/>
              </p:nvCxnSpPr>
              <p:spPr>
                <a:xfrm>
                  <a:off x="384243" y="223736"/>
                  <a:ext cx="0" cy="514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/>
            </p:nvGrpSpPr>
            <p:grpSpPr>
              <a:xfrm>
                <a:off x="3224719" y="0"/>
                <a:ext cx="765175" cy="738086"/>
                <a:chOff x="0" y="0"/>
                <a:chExt cx="765175" cy="738086"/>
              </a:xfrm>
            </p:grpSpPr>
            <p:sp>
              <p:nvSpPr>
                <p:cNvPr id="194" name="Text Box 2524"/>
                <p:cNvSpPr txBox="1"/>
                <p:nvPr/>
              </p:nvSpPr>
              <p:spPr>
                <a:xfrm>
                  <a:off x="0" y="0"/>
                  <a:ext cx="765175" cy="2590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Verdana"/>
                      <a:ea typeface="Times New Roman"/>
                      <a:cs typeface="Times New Roman"/>
                    </a:rPr>
                    <a:t>6x(5+2)</a:t>
                  </a:r>
                  <a:endParaRPr lang="en-US" sz="1000">
                    <a:effectLst/>
                    <a:latin typeface="Verdana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95" name="Straight Arrow Connector 194"/>
                <p:cNvCxnSpPr/>
                <p:nvPr/>
              </p:nvCxnSpPr>
              <p:spPr>
                <a:xfrm>
                  <a:off x="384243" y="223736"/>
                  <a:ext cx="0" cy="514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1" name="Group 560"/>
          <p:cNvGrpSpPr/>
          <p:nvPr/>
        </p:nvGrpSpPr>
        <p:grpSpPr>
          <a:xfrm>
            <a:off x="1731645" y="5040593"/>
            <a:ext cx="5680710" cy="1127122"/>
            <a:chOff x="0" y="0"/>
            <a:chExt cx="5680710" cy="1127564"/>
          </a:xfrm>
        </p:grpSpPr>
        <p:grpSp>
          <p:nvGrpSpPr>
            <p:cNvPr id="562" name="Group 561"/>
            <p:cNvGrpSpPr/>
            <p:nvPr/>
          </p:nvGrpSpPr>
          <p:grpSpPr>
            <a:xfrm>
              <a:off x="0" y="744166"/>
              <a:ext cx="5680710" cy="383398"/>
              <a:chOff x="0" y="0"/>
              <a:chExt cx="9110031" cy="386342"/>
            </a:xfrm>
          </p:grpSpPr>
          <p:grpSp>
            <p:nvGrpSpPr>
              <p:cNvPr id="606" name="Group 605"/>
              <p:cNvGrpSpPr/>
              <p:nvPr/>
            </p:nvGrpSpPr>
            <p:grpSpPr>
              <a:xfrm>
                <a:off x="210205" y="0"/>
                <a:ext cx="8899826" cy="386342"/>
                <a:chOff x="0" y="0"/>
                <a:chExt cx="8900246" cy="386910"/>
              </a:xfrm>
            </p:grpSpPr>
            <p:grpSp>
              <p:nvGrpSpPr>
                <p:cNvPr id="610" name="Group 609"/>
                <p:cNvGrpSpPr/>
                <p:nvPr/>
              </p:nvGrpSpPr>
              <p:grpSpPr>
                <a:xfrm>
                  <a:off x="7383294" y="0"/>
                  <a:ext cx="1516952" cy="386907"/>
                  <a:chOff x="0" y="0"/>
                  <a:chExt cx="1516952" cy="386907"/>
                </a:xfrm>
              </p:grpSpPr>
              <p:grpSp>
                <p:nvGrpSpPr>
                  <p:cNvPr id="725" name="Group 724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729" name="Group 728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731" name="Group 730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733" name="Rectangle 732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4" name="Rectangle 733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5" name="Rectangle 734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6" name="Rectangle 735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7" name="Rectangle 736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8" name="Rectangle 737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9" name="Rectangle 738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0" name="Rectangle 739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1" name="Rectangle 740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2" name="Rectangle 741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32" name="Rectangle 731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730" name="Straight Connector 729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26" name="Group 725"/>
                  <p:cNvGrpSpPr/>
                  <p:nvPr/>
                </p:nvGrpSpPr>
                <p:grpSpPr>
                  <a:xfrm>
                    <a:off x="938250" y="0"/>
                    <a:ext cx="578702" cy="386907"/>
                    <a:chOff x="-80883" y="45090"/>
                    <a:chExt cx="578702" cy="387565"/>
                  </a:xfrm>
                  <a:noFill/>
                </p:grpSpPr>
                <p:cxnSp>
                  <p:nvCxnSpPr>
                    <p:cNvPr id="727" name="Straight Connector 726"/>
                    <p:cNvCxnSpPr/>
                    <p:nvPr/>
                  </p:nvCxnSpPr>
                  <p:spPr>
                    <a:xfrm flipV="1">
                      <a:off x="222903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28" name="Text Box 2334"/>
                    <p:cNvSpPr txBox="1"/>
                    <p:nvPr/>
                  </p:nvSpPr>
                  <p:spPr>
                    <a:xfrm>
                      <a:off x="-80883" y="158335"/>
                      <a:ext cx="578702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70</a:t>
                      </a:r>
                    </a:p>
                  </p:txBody>
                </p:sp>
              </p:grpSp>
            </p:grpSp>
            <p:grpSp>
              <p:nvGrpSpPr>
                <p:cNvPr id="611" name="Group 610"/>
                <p:cNvGrpSpPr/>
                <p:nvPr/>
              </p:nvGrpSpPr>
              <p:grpSpPr>
                <a:xfrm>
                  <a:off x="6152745" y="0"/>
                  <a:ext cx="1562341" cy="382221"/>
                  <a:chOff x="0" y="0"/>
                  <a:chExt cx="1562341" cy="382221"/>
                </a:xfrm>
              </p:grpSpPr>
              <p:grpSp>
                <p:nvGrpSpPr>
                  <p:cNvPr id="707" name="Group 706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711" name="Group 710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713" name="Group 712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715" name="Rectangle 714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6" name="Rectangle 715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7" name="Rectangle 716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8" name="Rectangle 717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9" name="Rectangle 718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0" name="Rectangle 719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1" name="Rectangle 720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2" name="Rectangle 721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3" name="Rectangle 722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4" name="Rectangle 723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14" name="Rectangle 713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712" name="Straight Connector 711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8" name="Group 707"/>
                  <p:cNvGrpSpPr/>
                  <p:nvPr/>
                </p:nvGrpSpPr>
                <p:grpSpPr>
                  <a:xfrm>
                    <a:off x="898203" y="0"/>
                    <a:ext cx="664138" cy="382221"/>
                    <a:chOff x="-120930" y="45090"/>
                    <a:chExt cx="664138" cy="382869"/>
                  </a:xfrm>
                  <a:noFill/>
                </p:grpSpPr>
                <p:cxnSp>
                  <p:nvCxnSpPr>
                    <p:cNvPr id="709" name="Straight Connector 708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0" name="Text Box 2353"/>
                    <p:cNvSpPr txBox="1"/>
                    <p:nvPr/>
                  </p:nvSpPr>
                  <p:spPr>
                    <a:xfrm>
                      <a:off x="-120930" y="153639"/>
                      <a:ext cx="664138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60</a:t>
                      </a:r>
                    </a:p>
                  </p:txBody>
                </p:sp>
              </p:grpSp>
            </p:grpSp>
            <p:grpSp>
              <p:nvGrpSpPr>
                <p:cNvPr id="612" name="Group 611"/>
                <p:cNvGrpSpPr/>
                <p:nvPr/>
              </p:nvGrpSpPr>
              <p:grpSpPr>
                <a:xfrm>
                  <a:off x="4927060" y="0"/>
                  <a:ext cx="1512740" cy="380139"/>
                  <a:chOff x="0" y="0"/>
                  <a:chExt cx="1512740" cy="380139"/>
                </a:xfrm>
              </p:grpSpPr>
              <p:grpSp>
                <p:nvGrpSpPr>
                  <p:cNvPr id="689" name="Group 688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693" name="Group 692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695" name="Group 694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697" name="Rectangle 696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8" name="Rectangle 697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9" name="Rectangle 698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0" name="Rectangle 699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1" name="Rectangle 700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2" name="Rectangle 701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3" name="Rectangle 702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4" name="Rectangle 703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5" name="Rectangle 704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6" name="Rectangle 705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96" name="Rectangle 695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0" name="Group 689"/>
                  <p:cNvGrpSpPr/>
                  <p:nvPr/>
                </p:nvGrpSpPr>
                <p:grpSpPr>
                  <a:xfrm>
                    <a:off x="935794" y="0"/>
                    <a:ext cx="576946" cy="380139"/>
                    <a:chOff x="-83339" y="45090"/>
                    <a:chExt cx="576946" cy="380783"/>
                  </a:xfrm>
                  <a:noFill/>
                </p:grpSpPr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92" name="Text Box 2372"/>
                    <p:cNvSpPr txBox="1"/>
                    <p:nvPr/>
                  </p:nvSpPr>
                  <p:spPr>
                    <a:xfrm>
                      <a:off x="-83339" y="151553"/>
                      <a:ext cx="576946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50</a:t>
                      </a:r>
                    </a:p>
                  </p:txBody>
                </p:sp>
              </p:grpSp>
            </p:grpSp>
            <p:grpSp>
              <p:nvGrpSpPr>
                <p:cNvPr id="613" name="Group 612"/>
                <p:cNvGrpSpPr/>
                <p:nvPr/>
              </p:nvGrpSpPr>
              <p:grpSpPr>
                <a:xfrm>
                  <a:off x="3696511" y="0"/>
                  <a:ext cx="1567423" cy="386910"/>
                  <a:chOff x="0" y="0"/>
                  <a:chExt cx="1567423" cy="386910"/>
                </a:xfrm>
              </p:grpSpPr>
              <p:grpSp>
                <p:nvGrpSpPr>
                  <p:cNvPr id="671" name="Group 670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675" name="Group 674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677" name="Group 676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679" name="Rectangle 678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0" name="Rectangle 679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1" name="Rectangle 680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2" name="Rectangle 681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3" name="Rectangle 682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4" name="Rectangle 683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5" name="Rectangle 684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6" name="Rectangle 685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7" name="Rectangle 686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8" name="Rectangle 687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78" name="Rectangle 677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676" name="Straight Connector 675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2" name="Group 671"/>
                  <p:cNvGrpSpPr/>
                  <p:nvPr/>
                </p:nvGrpSpPr>
                <p:grpSpPr>
                  <a:xfrm>
                    <a:off x="899879" y="0"/>
                    <a:ext cx="667544" cy="386910"/>
                    <a:chOff x="-119254" y="45090"/>
                    <a:chExt cx="667544" cy="387568"/>
                  </a:xfrm>
                  <a:noFill/>
                </p:grpSpPr>
                <p:cxnSp>
                  <p:nvCxnSpPr>
                    <p:cNvPr id="673" name="Straight Connector 672"/>
                    <p:cNvCxnSpPr/>
                    <p:nvPr/>
                  </p:nvCxnSpPr>
                  <p:spPr>
                    <a:xfrm flipV="1">
                      <a:off x="222903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4" name="Text Box 2391"/>
                    <p:cNvSpPr txBox="1"/>
                    <p:nvPr/>
                  </p:nvSpPr>
                  <p:spPr>
                    <a:xfrm>
                      <a:off x="-119254" y="158338"/>
                      <a:ext cx="667544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40</a:t>
                      </a:r>
                    </a:p>
                  </p:txBody>
                </p:sp>
              </p:grpSp>
            </p:grpSp>
            <p:grpSp>
              <p:nvGrpSpPr>
                <p:cNvPr id="614" name="Group 613"/>
                <p:cNvGrpSpPr/>
                <p:nvPr/>
              </p:nvGrpSpPr>
              <p:grpSpPr>
                <a:xfrm>
                  <a:off x="2465962" y="0"/>
                  <a:ext cx="1550986" cy="380029"/>
                  <a:chOff x="0" y="0"/>
                  <a:chExt cx="1550986" cy="380029"/>
                </a:xfrm>
              </p:grpSpPr>
              <p:grpSp>
                <p:nvGrpSpPr>
                  <p:cNvPr id="653" name="Group 652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657" name="Group 656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659" name="Group 658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661" name="Rectangle 660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2" name="Rectangle 661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3" name="Rectangle 662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4" name="Rectangle 663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5" name="Rectangle 664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" name="Rectangle 665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7" name="Rectangle 666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8" name="Rectangle 667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9" name="Rectangle 668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0" name="Rectangle 669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60" name="Rectangle 659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658" name="Straight Connector 657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4" name="Group 653"/>
                  <p:cNvGrpSpPr/>
                  <p:nvPr/>
                </p:nvGrpSpPr>
                <p:grpSpPr>
                  <a:xfrm>
                    <a:off x="907203" y="0"/>
                    <a:ext cx="643783" cy="380029"/>
                    <a:chOff x="-111930" y="45090"/>
                    <a:chExt cx="643783" cy="380673"/>
                  </a:xfrm>
                  <a:noFill/>
                </p:grpSpPr>
                <p:cxnSp>
                  <p:nvCxnSpPr>
                    <p:cNvPr id="655" name="Straight Connector 654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6" name="Text Box 2410"/>
                    <p:cNvSpPr txBox="1"/>
                    <p:nvPr/>
                  </p:nvSpPr>
                  <p:spPr>
                    <a:xfrm>
                      <a:off x="-111930" y="151443"/>
                      <a:ext cx="643783" cy="27432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</a:p>
                  </p:txBody>
                </p:sp>
              </p:grpSp>
            </p:grpSp>
            <p:grpSp>
              <p:nvGrpSpPr>
                <p:cNvPr id="615" name="Group 614"/>
                <p:cNvGrpSpPr/>
                <p:nvPr/>
              </p:nvGrpSpPr>
              <p:grpSpPr>
                <a:xfrm>
                  <a:off x="1235413" y="0"/>
                  <a:ext cx="1670913" cy="386091"/>
                  <a:chOff x="0" y="0"/>
                  <a:chExt cx="1670913" cy="386091"/>
                </a:xfrm>
              </p:grpSpPr>
              <p:grpSp>
                <p:nvGrpSpPr>
                  <p:cNvPr id="635" name="Group 634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639" name="Group 638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641" name="Group 640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643" name="Rectangle 642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4" name="Rectangle 643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5" name="Rectangle 644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6" name="Rectangle 645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7" name="Rectangle 646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8" name="Rectangle 647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9" name="Rectangle 648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0" name="Rectangle 649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1" name="Rectangle 650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2" name="Rectangle 651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42" name="Rectangle 641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640" name="Straight Connector 639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6" name="Group 635"/>
                  <p:cNvGrpSpPr/>
                  <p:nvPr/>
                </p:nvGrpSpPr>
                <p:grpSpPr>
                  <a:xfrm>
                    <a:off x="806613" y="5"/>
                    <a:ext cx="864300" cy="386086"/>
                    <a:chOff x="-212520" y="45090"/>
                    <a:chExt cx="864300" cy="386698"/>
                  </a:xfrm>
                  <a:noFill/>
                </p:grpSpPr>
                <p:cxnSp>
                  <p:nvCxnSpPr>
                    <p:cNvPr id="637" name="Straight Connector 636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38" name="Text Box 2429"/>
                    <p:cNvSpPr txBox="1"/>
                    <p:nvPr/>
                  </p:nvSpPr>
                  <p:spPr>
                    <a:xfrm>
                      <a:off x="-212520" y="157497"/>
                      <a:ext cx="864300" cy="274291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</a:p>
                  </p:txBody>
                </p:sp>
              </p:grpSp>
            </p:grpSp>
            <p:grpSp>
              <p:nvGrpSpPr>
                <p:cNvPr id="616" name="Group 615"/>
                <p:cNvGrpSpPr/>
                <p:nvPr/>
              </p:nvGrpSpPr>
              <p:grpSpPr>
                <a:xfrm>
                  <a:off x="0" y="0"/>
                  <a:ext cx="1555175" cy="366393"/>
                  <a:chOff x="0" y="0"/>
                  <a:chExt cx="1555175" cy="366393"/>
                </a:xfrm>
              </p:grpSpPr>
              <p:grpSp>
                <p:nvGrpSpPr>
                  <p:cNvPr id="617" name="Group 616"/>
                  <p:cNvGrpSpPr/>
                  <p:nvPr/>
                </p:nvGrpSpPr>
                <p:grpSpPr>
                  <a:xfrm>
                    <a:off x="0" y="0"/>
                    <a:ext cx="1234641" cy="228600"/>
                    <a:chOff x="0" y="0"/>
                    <a:chExt cx="1371600" cy="228600"/>
                  </a:xfrm>
                </p:grpSpPr>
                <p:grpSp>
                  <p:nvGrpSpPr>
                    <p:cNvPr id="621" name="Group 620"/>
                    <p:cNvGrpSpPr/>
                    <p:nvPr/>
                  </p:nvGrpSpPr>
                  <p:grpSpPr>
                    <a:xfrm>
                      <a:off x="0" y="0"/>
                      <a:ext cx="1371600" cy="228600"/>
                      <a:chOff x="0" y="0"/>
                      <a:chExt cx="1371600" cy="228600"/>
                    </a:xfrm>
                  </p:grpSpPr>
                  <p:grpSp>
                    <p:nvGrpSpPr>
                      <p:cNvPr id="623" name="Group 622"/>
                      <p:cNvGrpSpPr/>
                      <p:nvPr/>
                    </p:nvGrpSpPr>
                    <p:grpSpPr>
                      <a:xfrm>
                        <a:off x="0" y="0"/>
                        <a:ext cx="1371600" cy="182880"/>
                        <a:chOff x="0" y="0"/>
                        <a:chExt cx="1371600" cy="182880"/>
                      </a:xfrm>
                    </p:grpSpPr>
                    <p:sp>
                      <p:nvSpPr>
                        <p:cNvPr id="625" name="Rectangle 624"/>
                        <p:cNvSpPr/>
                        <p:nvPr/>
                      </p:nvSpPr>
                      <p:spPr>
                        <a:xfrm>
                          <a:off x="5486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6" name="Rectangle 625"/>
                        <p:cNvSpPr/>
                        <p:nvPr/>
                      </p:nvSpPr>
                      <p:spPr>
                        <a:xfrm>
                          <a:off x="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7" name="Rectangle 626"/>
                        <p:cNvSpPr/>
                        <p:nvPr/>
                      </p:nvSpPr>
                      <p:spPr>
                        <a:xfrm>
                          <a:off x="1371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8" name="Rectangle 627"/>
                        <p:cNvSpPr/>
                        <p:nvPr/>
                      </p:nvSpPr>
                      <p:spPr>
                        <a:xfrm>
                          <a:off x="2743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9" name="Rectangle 628"/>
                        <p:cNvSpPr/>
                        <p:nvPr/>
                      </p:nvSpPr>
                      <p:spPr>
                        <a:xfrm>
                          <a:off x="4114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0" name="Rectangle 629"/>
                        <p:cNvSpPr/>
                        <p:nvPr/>
                      </p:nvSpPr>
                      <p:spPr>
                        <a:xfrm>
                          <a:off x="123444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1" name="Rectangle 630"/>
                        <p:cNvSpPr/>
                        <p:nvPr/>
                      </p:nvSpPr>
                      <p:spPr>
                        <a:xfrm>
                          <a:off x="68580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2" name="Rectangle 631"/>
                        <p:cNvSpPr/>
                        <p:nvPr/>
                      </p:nvSpPr>
                      <p:spPr>
                        <a:xfrm>
                          <a:off x="82296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3" name="Rectangle 632"/>
                        <p:cNvSpPr/>
                        <p:nvPr/>
                      </p:nvSpPr>
                      <p:spPr>
                        <a:xfrm>
                          <a:off x="96012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4" name="Rectangle 633"/>
                        <p:cNvSpPr/>
                        <p:nvPr/>
                      </p:nvSpPr>
                      <p:spPr>
                        <a:xfrm>
                          <a:off x="1097280" y="0"/>
                          <a:ext cx="13716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24" name="Rectangle 623"/>
                      <p:cNvSpPr/>
                      <p:nvPr/>
                    </p:nvSpPr>
                    <p:spPr>
                      <a:xfrm>
                        <a:off x="0" y="91440"/>
                        <a:ext cx="1371600" cy="137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622" name="Straight Connector 621"/>
                    <p:cNvCxnSpPr/>
                    <p:nvPr/>
                  </p:nvCxnSpPr>
                  <p:spPr>
                    <a:xfrm>
                      <a:off x="686427" y="2505"/>
                      <a:ext cx="0" cy="10972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8" name="Group 617"/>
                  <p:cNvGrpSpPr/>
                  <p:nvPr/>
                </p:nvGrpSpPr>
                <p:grpSpPr>
                  <a:xfrm>
                    <a:off x="909701" y="5"/>
                    <a:ext cx="645474" cy="366388"/>
                    <a:chOff x="-109432" y="45090"/>
                    <a:chExt cx="645474" cy="366971"/>
                  </a:xfrm>
                  <a:noFill/>
                </p:grpSpPr>
                <p:cxnSp>
                  <p:nvCxnSpPr>
                    <p:cNvPr id="619" name="Straight Connector 618"/>
                    <p:cNvCxnSpPr/>
                    <p:nvPr/>
                  </p:nvCxnSpPr>
                  <p:spPr>
                    <a:xfrm flipV="1">
                      <a:off x="211960" y="45090"/>
                      <a:ext cx="0" cy="137160"/>
                    </a:xfrm>
                    <a:prstGeom prst="line">
                      <a:avLst/>
                    </a:prstGeom>
                    <a:grpFill/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20" name="Text Box 2448"/>
                    <p:cNvSpPr txBox="1"/>
                    <p:nvPr/>
                  </p:nvSpPr>
                  <p:spPr>
                    <a:xfrm>
                      <a:off x="-109432" y="137771"/>
                      <a:ext cx="645474" cy="274290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</a:p>
                  </p:txBody>
                </p:sp>
              </p:grpSp>
            </p:grpSp>
          </p:grpSp>
          <p:grpSp>
            <p:nvGrpSpPr>
              <p:cNvPr id="607" name="Group 606"/>
              <p:cNvGrpSpPr/>
              <p:nvPr/>
            </p:nvGrpSpPr>
            <p:grpSpPr>
              <a:xfrm>
                <a:off x="0" y="5"/>
                <a:ext cx="411480" cy="366389"/>
                <a:chOff x="0" y="45090"/>
                <a:chExt cx="411480" cy="366971"/>
              </a:xfrm>
              <a:noFill/>
            </p:grpSpPr>
            <p:sp>
              <p:nvSpPr>
                <p:cNvPr id="608" name="Text Box 2450"/>
                <p:cNvSpPr txBox="1"/>
                <p:nvPr/>
              </p:nvSpPr>
              <p:spPr>
                <a:xfrm>
                  <a:off x="0" y="137771"/>
                  <a:ext cx="411480" cy="274290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effectLst/>
                      <a:latin typeface="Verdana"/>
                      <a:ea typeface="Times New Roman"/>
                      <a:cs typeface="Times New Roman"/>
                    </a:rPr>
                    <a:t>0</a:t>
                  </a:r>
                </a:p>
              </p:txBody>
            </p:sp>
            <p:cxnSp>
              <p:nvCxnSpPr>
                <p:cNvPr id="609" name="Straight Connector 608"/>
                <p:cNvCxnSpPr/>
                <p:nvPr/>
              </p:nvCxnSpPr>
              <p:spPr>
                <a:xfrm flipV="1">
                  <a:off x="207932" y="45090"/>
                  <a:ext cx="0" cy="137160"/>
                </a:xfrm>
                <a:prstGeom prst="line">
                  <a:avLst/>
                </a:prstGeom>
                <a:grpFill/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3" name="Group 562"/>
            <p:cNvGrpSpPr/>
            <p:nvPr/>
          </p:nvGrpSpPr>
          <p:grpSpPr>
            <a:xfrm>
              <a:off x="131324" y="374515"/>
              <a:ext cx="3236068" cy="742677"/>
              <a:chOff x="0" y="0"/>
              <a:chExt cx="3236068" cy="742677"/>
            </a:xfrm>
          </p:grpSpPr>
          <p:grpSp>
            <p:nvGrpSpPr>
              <p:cNvPr id="570" name="Group 569"/>
              <p:cNvGrpSpPr>
                <a:grpSpLocks noChangeAspect="1"/>
              </p:cNvGrpSpPr>
              <p:nvPr/>
            </p:nvGrpSpPr>
            <p:grpSpPr>
              <a:xfrm>
                <a:off x="0" y="0"/>
                <a:ext cx="389839" cy="742677"/>
                <a:chOff x="0" y="0"/>
                <a:chExt cx="1571625" cy="1562100"/>
              </a:xfrm>
            </p:grpSpPr>
            <p:sp>
              <p:nvSpPr>
                <p:cNvPr id="604" name="Arc 603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5" name="Arc 604"/>
                <p:cNvSpPr/>
                <p:nvPr/>
              </p:nvSpPr>
              <p:spPr>
                <a:xfrm rot="16200000">
                  <a:off x="9525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1" name="Group 570"/>
              <p:cNvGrpSpPr>
                <a:grpSpLocks noChangeAspect="1"/>
              </p:cNvGrpSpPr>
              <p:nvPr/>
            </p:nvGrpSpPr>
            <p:grpSpPr>
              <a:xfrm>
                <a:off x="2767519" y="0"/>
                <a:ext cx="154305" cy="742677"/>
                <a:chOff x="0" y="0"/>
                <a:chExt cx="1604642" cy="1562100"/>
              </a:xfrm>
            </p:grpSpPr>
            <p:sp>
              <p:nvSpPr>
                <p:cNvPr id="602" name="Arc 601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3" name="Arc 602"/>
                <p:cNvSpPr/>
                <p:nvPr/>
              </p:nvSpPr>
              <p:spPr>
                <a:xfrm rot="16200000">
                  <a:off x="42543" y="0"/>
                  <a:ext cx="1562100" cy="156209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2" name="Group 571"/>
              <p:cNvGrpSpPr>
                <a:grpSpLocks noChangeAspect="1"/>
              </p:cNvGrpSpPr>
              <p:nvPr/>
            </p:nvGrpSpPr>
            <p:grpSpPr>
              <a:xfrm>
                <a:off x="384242" y="0"/>
                <a:ext cx="389255" cy="742677"/>
                <a:chOff x="0" y="0"/>
                <a:chExt cx="1571625" cy="1562100"/>
              </a:xfrm>
            </p:grpSpPr>
            <p:sp>
              <p:nvSpPr>
                <p:cNvPr id="600" name="Arc 599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1" name="Arc 600"/>
                <p:cNvSpPr/>
                <p:nvPr/>
              </p:nvSpPr>
              <p:spPr>
                <a:xfrm rot="16200000">
                  <a:off x="9525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3" name="Group 572"/>
              <p:cNvGrpSpPr>
                <a:grpSpLocks noChangeAspect="1"/>
              </p:cNvGrpSpPr>
              <p:nvPr/>
            </p:nvGrpSpPr>
            <p:grpSpPr>
              <a:xfrm>
                <a:off x="2928025" y="0"/>
                <a:ext cx="151130" cy="742677"/>
                <a:chOff x="0" y="0"/>
                <a:chExt cx="1571625" cy="1562100"/>
              </a:xfrm>
            </p:grpSpPr>
            <p:sp>
              <p:nvSpPr>
                <p:cNvPr id="598" name="Arc 597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9" name="Arc 598"/>
                <p:cNvSpPr/>
                <p:nvPr/>
              </p:nvSpPr>
              <p:spPr>
                <a:xfrm rot="16200000">
                  <a:off x="9525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4" name="Group 573"/>
              <p:cNvGrpSpPr>
                <a:grpSpLocks noChangeAspect="1"/>
              </p:cNvGrpSpPr>
              <p:nvPr/>
            </p:nvGrpSpPr>
            <p:grpSpPr>
              <a:xfrm>
                <a:off x="768485" y="0"/>
                <a:ext cx="388160" cy="742677"/>
                <a:chOff x="-5103" y="0"/>
                <a:chExt cx="1567203" cy="1562100"/>
              </a:xfrm>
            </p:grpSpPr>
            <p:sp>
              <p:nvSpPr>
                <p:cNvPr id="596" name="Arc 595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7" name="Arc 596"/>
                <p:cNvSpPr/>
                <p:nvPr/>
              </p:nvSpPr>
              <p:spPr>
                <a:xfrm rot="16200000">
                  <a:off x="-5103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5" name="Group 574"/>
              <p:cNvGrpSpPr>
                <a:grpSpLocks noChangeAspect="1"/>
              </p:cNvGrpSpPr>
              <p:nvPr/>
            </p:nvGrpSpPr>
            <p:grpSpPr>
              <a:xfrm>
                <a:off x="3083668" y="0"/>
                <a:ext cx="152400" cy="742677"/>
                <a:chOff x="9525" y="0"/>
                <a:chExt cx="1585591" cy="1562100"/>
              </a:xfrm>
            </p:grpSpPr>
            <p:sp>
              <p:nvSpPr>
                <p:cNvPr id="594" name="Arc 593"/>
                <p:cNvSpPr/>
                <p:nvPr/>
              </p:nvSpPr>
              <p:spPr>
                <a:xfrm>
                  <a:off x="33017" y="0"/>
                  <a:ext cx="1562099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5" name="Arc 594"/>
                <p:cNvSpPr/>
                <p:nvPr/>
              </p:nvSpPr>
              <p:spPr>
                <a:xfrm rot="16200000">
                  <a:off x="9525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6" name="Group 575"/>
              <p:cNvGrpSpPr>
                <a:grpSpLocks noChangeAspect="1"/>
              </p:cNvGrpSpPr>
              <p:nvPr/>
            </p:nvGrpSpPr>
            <p:grpSpPr>
              <a:xfrm>
                <a:off x="1153316" y="0"/>
                <a:ext cx="390403" cy="742677"/>
                <a:chOff x="25639" y="0"/>
                <a:chExt cx="1579398" cy="1562100"/>
              </a:xfrm>
            </p:grpSpPr>
            <p:sp>
              <p:nvSpPr>
                <p:cNvPr id="592" name="Arc 591"/>
                <p:cNvSpPr/>
                <p:nvPr/>
              </p:nvSpPr>
              <p:spPr>
                <a:xfrm>
                  <a:off x="25639" y="0"/>
                  <a:ext cx="1562099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3" name="Arc 592"/>
                <p:cNvSpPr/>
                <p:nvPr/>
              </p:nvSpPr>
              <p:spPr>
                <a:xfrm rot="16200000">
                  <a:off x="42938" y="1"/>
                  <a:ext cx="1562100" cy="1562098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7" name="Group 576"/>
              <p:cNvGrpSpPr>
                <a:grpSpLocks noChangeAspect="1"/>
              </p:cNvGrpSpPr>
              <p:nvPr/>
            </p:nvGrpSpPr>
            <p:grpSpPr>
              <a:xfrm>
                <a:off x="2311235" y="0"/>
                <a:ext cx="154162" cy="742677"/>
                <a:chOff x="-41061" y="-1"/>
                <a:chExt cx="1603161" cy="1562101"/>
              </a:xfrm>
            </p:grpSpPr>
            <p:sp>
              <p:nvSpPr>
                <p:cNvPr id="590" name="Arc 589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1" name="Arc 590"/>
                <p:cNvSpPr/>
                <p:nvPr/>
              </p:nvSpPr>
              <p:spPr>
                <a:xfrm rot="16200000">
                  <a:off x="-41061" y="-1"/>
                  <a:ext cx="1562100" cy="156209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8" name="Group 577"/>
              <p:cNvGrpSpPr>
                <a:grpSpLocks noChangeAspect="1"/>
              </p:cNvGrpSpPr>
              <p:nvPr/>
            </p:nvGrpSpPr>
            <p:grpSpPr>
              <a:xfrm>
                <a:off x="1546647" y="0"/>
                <a:ext cx="387617" cy="742677"/>
                <a:chOff x="-206" y="1"/>
                <a:chExt cx="1565013" cy="1562100"/>
              </a:xfrm>
            </p:grpSpPr>
            <p:sp>
              <p:nvSpPr>
                <p:cNvPr id="588" name="Arc 587"/>
                <p:cNvSpPr/>
                <p:nvPr/>
              </p:nvSpPr>
              <p:spPr>
                <a:xfrm>
                  <a:off x="-206" y="1"/>
                  <a:ext cx="1513684" cy="154477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9" name="Arc 588"/>
                <p:cNvSpPr/>
                <p:nvPr/>
              </p:nvSpPr>
              <p:spPr>
                <a:xfrm rot="16200000">
                  <a:off x="2707" y="1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9" name="Group 578"/>
              <p:cNvGrpSpPr>
                <a:grpSpLocks noChangeAspect="1"/>
              </p:cNvGrpSpPr>
              <p:nvPr/>
            </p:nvGrpSpPr>
            <p:grpSpPr>
              <a:xfrm>
                <a:off x="2461098" y="0"/>
                <a:ext cx="154305" cy="742677"/>
                <a:chOff x="0" y="0"/>
                <a:chExt cx="1604642" cy="1562100"/>
              </a:xfrm>
            </p:grpSpPr>
            <p:sp>
              <p:nvSpPr>
                <p:cNvPr id="586" name="Arc 585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7" name="Arc 586"/>
                <p:cNvSpPr/>
                <p:nvPr/>
              </p:nvSpPr>
              <p:spPr>
                <a:xfrm rot="16200000">
                  <a:off x="42543" y="0"/>
                  <a:ext cx="1562100" cy="1562099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80" name="Group 579"/>
              <p:cNvGrpSpPr>
                <a:grpSpLocks noChangeAspect="1"/>
              </p:cNvGrpSpPr>
              <p:nvPr/>
            </p:nvGrpSpPr>
            <p:grpSpPr>
              <a:xfrm>
                <a:off x="1921213" y="0"/>
                <a:ext cx="397295" cy="742042"/>
                <a:chOff x="0" y="0"/>
                <a:chExt cx="1604087" cy="1562101"/>
              </a:xfrm>
            </p:grpSpPr>
            <p:sp>
              <p:nvSpPr>
                <p:cNvPr id="584" name="Arc 583"/>
                <p:cNvSpPr/>
                <p:nvPr/>
              </p:nvSpPr>
              <p:spPr>
                <a:xfrm>
                  <a:off x="0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5" name="Arc 584"/>
                <p:cNvSpPr/>
                <p:nvPr/>
              </p:nvSpPr>
              <p:spPr>
                <a:xfrm rot="16200000">
                  <a:off x="41987" y="2"/>
                  <a:ext cx="1562101" cy="1562098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81" name="Group 580"/>
              <p:cNvGrpSpPr>
                <a:grpSpLocks noChangeAspect="1"/>
              </p:cNvGrpSpPr>
              <p:nvPr/>
            </p:nvGrpSpPr>
            <p:grpSpPr>
              <a:xfrm>
                <a:off x="2621604" y="0"/>
                <a:ext cx="152400" cy="742677"/>
                <a:chOff x="9525" y="0"/>
                <a:chExt cx="1585591" cy="1562100"/>
              </a:xfrm>
            </p:grpSpPr>
            <p:sp>
              <p:nvSpPr>
                <p:cNvPr id="582" name="Arc 581"/>
                <p:cNvSpPr/>
                <p:nvPr/>
              </p:nvSpPr>
              <p:spPr>
                <a:xfrm>
                  <a:off x="33017" y="0"/>
                  <a:ext cx="1562099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3" name="Arc 582"/>
                <p:cNvSpPr/>
                <p:nvPr/>
              </p:nvSpPr>
              <p:spPr>
                <a:xfrm rot="16200000">
                  <a:off x="9525" y="0"/>
                  <a:ext cx="1562100" cy="156210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64" name="Group 563"/>
            <p:cNvGrpSpPr/>
            <p:nvPr/>
          </p:nvGrpSpPr>
          <p:grpSpPr>
            <a:xfrm>
              <a:off x="2047673" y="0"/>
              <a:ext cx="765175" cy="738086"/>
              <a:chOff x="0" y="0"/>
              <a:chExt cx="765175" cy="738086"/>
            </a:xfrm>
          </p:grpSpPr>
          <p:sp>
            <p:nvSpPr>
              <p:cNvPr id="568" name="Text Box 2528"/>
              <p:cNvSpPr txBox="1"/>
              <p:nvPr/>
            </p:nvSpPr>
            <p:spPr>
              <a:xfrm>
                <a:off x="0" y="0"/>
                <a:ext cx="765175" cy="25908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Verdana"/>
                    <a:ea typeface="Times New Roman"/>
                    <a:cs typeface="Times New Roman"/>
                  </a:rPr>
                  <a:t>6x5</a:t>
                </a:r>
                <a:endParaRPr lang="en-US" sz="1000">
                  <a:effectLst/>
                  <a:latin typeface="Verdana"/>
                  <a:ea typeface="Times New Roman"/>
                  <a:cs typeface="Times New Roman"/>
                </a:endParaRPr>
              </a:p>
            </p:txBody>
          </p:sp>
          <p:cxnSp>
            <p:nvCxnSpPr>
              <p:cNvPr id="569" name="Straight Arrow Connector 568"/>
              <p:cNvCxnSpPr/>
              <p:nvPr/>
            </p:nvCxnSpPr>
            <p:spPr>
              <a:xfrm>
                <a:off x="384243" y="223736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5" name="Group 564"/>
            <p:cNvGrpSpPr/>
            <p:nvPr/>
          </p:nvGrpSpPr>
          <p:grpSpPr>
            <a:xfrm>
              <a:off x="2971800" y="0"/>
              <a:ext cx="765175" cy="738086"/>
              <a:chOff x="0" y="0"/>
              <a:chExt cx="765175" cy="738086"/>
            </a:xfrm>
          </p:grpSpPr>
          <p:sp>
            <p:nvSpPr>
              <p:cNvPr id="566" name="Text Box 2531"/>
              <p:cNvSpPr txBox="1"/>
              <p:nvPr/>
            </p:nvSpPr>
            <p:spPr>
              <a:xfrm>
                <a:off x="0" y="0"/>
                <a:ext cx="765175" cy="25908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Verdana"/>
                    <a:ea typeface="Times New Roman"/>
                    <a:cs typeface="Times New Roman"/>
                  </a:rPr>
                  <a:t>6x5 + 6x2</a:t>
                </a:r>
                <a:endParaRPr lang="en-US" sz="1000">
                  <a:effectLst/>
                  <a:latin typeface="Verdana"/>
                  <a:ea typeface="Times New Roman"/>
                  <a:cs typeface="Times New Roman"/>
                </a:endParaRPr>
              </a:p>
            </p:txBody>
          </p:sp>
          <p:cxnSp>
            <p:nvCxnSpPr>
              <p:cNvPr id="567" name="Straight Arrow Connector 566"/>
              <p:cNvCxnSpPr/>
              <p:nvPr/>
            </p:nvCxnSpPr>
            <p:spPr>
              <a:xfrm>
                <a:off x="384243" y="223736"/>
                <a:ext cx="0" cy="514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457200" y="3067448"/>
            <a:ext cx="197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ecomposing:</a:t>
            </a:r>
            <a:endParaRPr lang="en-US" dirty="0"/>
          </a:p>
        </p:txBody>
      </p:sp>
      <p:sp>
        <p:nvSpPr>
          <p:cNvPr id="743" name="TextBox 742"/>
          <p:cNvSpPr txBox="1"/>
          <p:nvPr/>
        </p:nvSpPr>
        <p:spPr>
          <a:xfrm>
            <a:off x="457200" y="4678815"/>
            <a:ext cx="197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re-ordering:</a:t>
            </a:r>
            <a:endParaRPr lang="en-US" dirty="0"/>
          </a:p>
        </p:txBody>
      </p:sp>
      <p:sp>
        <p:nvSpPr>
          <p:cNvPr id="744" name="TextBox 743"/>
          <p:cNvSpPr txBox="1"/>
          <p:nvPr/>
        </p:nvSpPr>
        <p:spPr>
          <a:xfrm>
            <a:off x="457200" y="1457087"/>
            <a:ext cx="197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3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993</Words>
  <Application>Microsoft Macintosh PowerPoint</Application>
  <PresentationFormat>On-screen Show (4:3)</PresentationFormat>
  <Paragraphs>409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Picturing Multiplication:</vt:lpstr>
      <vt:lpstr>PowerPoint Presentation</vt:lpstr>
      <vt:lpstr>PowerPoint Presentation</vt:lpstr>
      <vt:lpstr>Multiplication  is  repeated  addition </vt:lpstr>
      <vt:lpstr>Skip-counting by 7</vt:lpstr>
      <vt:lpstr>Blank Number Grid</vt:lpstr>
      <vt:lpstr>6 x 7 with fingers </vt:lpstr>
      <vt:lpstr>6 x 7 on the number line</vt:lpstr>
      <vt:lpstr>6 x 7 on the number line</vt:lpstr>
      <vt:lpstr>Multiplication as area</vt:lpstr>
      <vt:lpstr>6 x 7 with base 10 blocks (and some base 5)</vt:lpstr>
      <vt:lpstr>6 x 7 = 5x5 + 3x5 + 2            = 25 + 15 + 2            = 42</vt:lpstr>
      <vt:lpstr>6 x 7 with egg carton arrays</vt:lpstr>
      <vt:lpstr>6 x 7 on grid paper with 5x5 squares, fives, and ones</vt:lpstr>
      <vt:lpstr>Asking for arrays in arithmetic…</vt:lpstr>
      <vt:lpstr>Asking for arrays in algebra…</vt:lpstr>
      <vt:lpstr>PowerPoint Presentation</vt:lpstr>
      <vt:lpstr>Common Core: key underpinnings for multiplication  </vt:lpstr>
    </vt:vector>
  </TitlesOfParts>
  <Company>Southern Oregon Education Service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Francis</dc:creator>
  <cp:lastModifiedBy>Larry Francis</cp:lastModifiedBy>
  <cp:revision>44</cp:revision>
  <dcterms:created xsi:type="dcterms:W3CDTF">2014-09-02T01:10:48Z</dcterms:created>
  <dcterms:modified xsi:type="dcterms:W3CDTF">2016-08-04T00:48:05Z</dcterms:modified>
</cp:coreProperties>
</file>